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7559675" cx="10691800"/>
  <p:notesSz cx="6858000" cy="9144000"/>
  <p:embeddedFontLst>
    <p:embeddedFont>
      <p:font typeface="Libre Franklin"/>
      <p:regular r:id="rId15"/>
      <p:bold r:id="rId16"/>
      <p:italic r:id="rId17"/>
      <p:boldItalic r:id="rId18"/>
    </p:embeddedFont>
    <p:embeddedFont>
      <p:font typeface="Franklin Gothic"/>
      <p:bold r:id="rId19"/>
    </p:embeddedFont>
    <p:embeddedFont>
      <p:font typeface="Lato Black"/>
      <p:bold r:id="rId20"/>
      <p:boldItalic r:id="rId21"/>
    </p:embeddedFont>
    <p:embeddedFont>
      <p:font typeface="Open Sa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6" roundtripDataSignature="AMtx7mhDLo3iYyU1ML3VXaLKQQgjR2cN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LatoBlack-bold.fntdata"/><Relationship Id="rId22" Type="http://schemas.openxmlformats.org/officeDocument/2006/relationships/font" Target="fonts/OpenSans-regular.fntdata"/><Relationship Id="rId21" Type="http://schemas.openxmlformats.org/officeDocument/2006/relationships/font" Target="fonts/LatoBlack-boldItalic.fntdata"/><Relationship Id="rId24" Type="http://schemas.openxmlformats.org/officeDocument/2006/relationships/font" Target="fonts/OpenSans-italic.fntdata"/><Relationship Id="rId23" Type="http://schemas.openxmlformats.org/officeDocument/2006/relationships/font" Target="fonts/OpenSans-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customschemas.google.com/relationships/presentationmetadata" Target="metadata"/><Relationship Id="rId25" Type="http://schemas.openxmlformats.org/officeDocument/2006/relationships/font" Target="fonts/Open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LibreFranklin-regular.fntdata"/><Relationship Id="rId14" Type="http://schemas.openxmlformats.org/officeDocument/2006/relationships/slide" Target="slides/slide9.xml"/><Relationship Id="rId17" Type="http://schemas.openxmlformats.org/officeDocument/2006/relationships/font" Target="fonts/LibreFranklin-italic.fntdata"/><Relationship Id="rId16" Type="http://schemas.openxmlformats.org/officeDocument/2006/relationships/font" Target="fonts/LibreFranklin-bold.fntdata"/><Relationship Id="rId19" Type="http://schemas.openxmlformats.org/officeDocument/2006/relationships/font" Target="fonts/FranklinGothic-bold.fntdata"/><Relationship Id="rId18" Type="http://schemas.openxmlformats.org/officeDocument/2006/relationships/font" Target="fonts/LibreFranklin-boldItalic.fntdata"/></Relationships>
</file>

<file path=ppt/media/image11.png>
</file>

<file path=ppt/media/image12.jpg>
</file>

<file path=ppt/media/image14.png>
</file>

<file path=ppt/media/image15.png>
</file>

<file path=ppt/media/image16.png>
</file>

<file path=ppt/media/image18.png>
</file>

<file path=ppt/media/image19.png>
</file>

<file path=ppt/media/image2.png>
</file>

<file path=ppt/media/image20.jpg>
</file>

<file path=ppt/media/image21.png>
</file>

<file path=ppt/media/image23.jpg>
</file>

<file path=ppt/media/image25.png>
</file>

<file path=ppt/media/image26.jpg>
</file>

<file path=ppt/media/image27.jpg>
</file>

<file path=ppt/media/image28.png>
</file>

<file path=ppt/media/image29.png>
</file>

<file path=ppt/media/image30.jp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246188" y="1143000"/>
            <a:ext cx="43656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p1:notes"/>
          <p:cNvSpPr/>
          <p:nvPr>
            <p:ph idx="2" type="sldImg"/>
          </p:nvPr>
        </p:nvSpPr>
        <p:spPr>
          <a:xfrm>
            <a:off x="1246188" y="1143000"/>
            <a:ext cx="43656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0" name="Google Shape;62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1" name="Google Shape;621;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8" name="Google Shape;628;p29:notes"/>
          <p:cNvSpPr/>
          <p:nvPr>
            <p:ph idx="2" type="sldImg"/>
          </p:nvPr>
        </p:nvSpPr>
        <p:spPr>
          <a:xfrm>
            <a:off x="1246188" y="1143000"/>
            <a:ext cx="43656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1" name="Google Shape;641;p30:notes"/>
          <p:cNvSpPr/>
          <p:nvPr>
            <p:ph idx="2" type="sldImg"/>
          </p:nvPr>
        </p:nvSpPr>
        <p:spPr>
          <a:xfrm>
            <a:off x="1246188" y="1143000"/>
            <a:ext cx="43656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p31:notes"/>
          <p:cNvSpPr/>
          <p:nvPr>
            <p:ph idx="2" type="sldImg"/>
          </p:nvPr>
        </p:nvSpPr>
        <p:spPr>
          <a:xfrm>
            <a:off x="1246188" y="1143000"/>
            <a:ext cx="43656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0" name="Google Shape;670;p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71" name="Google Shape;671;p3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200ee81d07e_6_6:notes"/>
          <p:cNvSpPr/>
          <p:nvPr>
            <p:ph idx="2" type="sldImg"/>
          </p:nvPr>
        </p:nvSpPr>
        <p:spPr>
          <a:xfrm>
            <a:off x="1246188" y="1143000"/>
            <a:ext cx="43656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87" name="Google Shape;687;g200ee81d07e_6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88" name="Google Shape;688;g200ee81d07e_6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200ee81d07e_8_0:notes"/>
          <p:cNvSpPr/>
          <p:nvPr>
            <p:ph idx="2" type="sldImg"/>
          </p:nvPr>
        </p:nvSpPr>
        <p:spPr>
          <a:xfrm>
            <a:off x="1246188" y="1143000"/>
            <a:ext cx="43656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4" name="Google Shape;704;g200ee81d07e_8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5" name="Google Shape;705;g200ee81d07e_8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200ee81d07e_2_0:notes"/>
          <p:cNvSpPr/>
          <p:nvPr>
            <p:ph idx="2" type="sldImg"/>
          </p:nvPr>
        </p:nvSpPr>
        <p:spPr>
          <a:xfrm>
            <a:off x="1246188" y="1143000"/>
            <a:ext cx="43656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1" name="Google Shape;721;g200ee81d07e_2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2" name="Google Shape;722;g200ee81d07e_2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200ee81d07e_4_0:notes"/>
          <p:cNvSpPr/>
          <p:nvPr>
            <p:ph idx="2" type="sldImg"/>
          </p:nvPr>
        </p:nvSpPr>
        <p:spPr>
          <a:xfrm>
            <a:off x="1246188" y="1143000"/>
            <a:ext cx="43656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8" name="Google Shape;738;g200ee81d07e_4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39" name="Google Shape;739;g200ee81d07e_4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p4:notes"/>
          <p:cNvSpPr/>
          <p:nvPr>
            <p:ph idx="2" type="sldImg"/>
          </p:nvPr>
        </p:nvSpPr>
        <p:spPr>
          <a:xfrm>
            <a:off x="1246188" y="1143000"/>
            <a:ext cx="43656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5" name="Google Shape;75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56" name="Google Shape;756;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9.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www.infomineo.com/" TargetMode="External"/><Relationship Id="rId3" Type="http://schemas.openxmlformats.org/officeDocument/2006/relationships/image" Target="../media/image4.png"/><Relationship Id="rId4" Type="http://schemas.openxmlformats.org/officeDocument/2006/relationships/hyperlink" Target="https://infomineo.com/insights/blog/" TargetMode="External"/><Relationship Id="rId9" Type="http://schemas.openxmlformats.org/officeDocument/2006/relationships/image" Target="../media/image7.png"/><Relationship Id="rId5" Type="http://schemas.openxmlformats.org/officeDocument/2006/relationships/image" Target="../media/image9.png"/><Relationship Id="rId6" Type="http://schemas.openxmlformats.org/officeDocument/2006/relationships/hyperlink" Target="https://www.linkedin.com/company-beta/2416143/admin/updates/" TargetMode="External"/><Relationship Id="rId7" Type="http://schemas.openxmlformats.org/officeDocument/2006/relationships/image" Target="../media/image8.png"/><Relationship Id="rId8" Type="http://schemas.openxmlformats.org/officeDocument/2006/relationships/hyperlink" Target="https://www.facebook.com/Infomineo/" TargetMode="Externa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Option 1)" showMasterSp="0" type="title">
  <p:cSld name="TITLE">
    <p:spTree>
      <p:nvGrpSpPr>
        <p:cNvPr id="33" name="Shape 33"/>
        <p:cNvGrpSpPr/>
        <p:nvPr/>
      </p:nvGrpSpPr>
      <p:grpSpPr>
        <a:xfrm>
          <a:off x="0" y="0"/>
          <a:ext cx="0" cy="0"/>
          <a:chOff x="0" y="0"/>
          <a:chExt cx="0" cy="0"/>
        </a:xfrm>
      </p:grpSpPr>
      <p:pic>
        <p:nvPicPr>
          <p:cNvPr descr="A large body of water with a city in the background&#10;&#10;Description automatically generated" id="34" name="Google Shape;34;p6"/>
          <p:cNvPicPr preferRelativeResize="0"/>
          <p:nvPr/>
        </p:nvPicPr>
        <p:blipFill rotWithShape="1">
          <a:blip r:embed="rId2">
            <a:alphaModFix/>
          </a:blip>
          <a:srcRect b="-4" l="6542" r="6543" t="-4"/>
          <a:stretch/>
        </p:blipFill>
        <p:spPr>
          <a:xfrm>
            <a:off x="3" y="0"/>
            <a:ext cx="10691813" cy="7559675"/>
          </a:xfrm>
          <a:prstGeom prst="rect">
            <a:avLst/>
          </a:prstGeom>
          <a:noFill/>
          <a:ln>
            <a:noFill/>
          </a:ln>
        </p:spPr>
      </p:pic>
      <p:sp>
        <p:nvSpPr>
          <p:cNvPr id="35" name="Google Shape;35;p6"/>
          <p:cNvSpPr/>
          <p:nvPr/>
        </p:nvSpPr>
        <p:spPr>
          <a:xfrm>
            <a:off x="470439" y="0"/>
            <a:ext cx="6411747" cy="1626156"/>
          </a:xfrm>
          <a:prstGeom prst="rect">
            <a:avLst/>
          </a:prstGeom>
          <a:gradFill>
            <a:gsLst>
              <a:gs pos="0">
                <a:srgbClr val="062379"/>
              </a:gs>
              <a:gs pos="45000">
                <a:srgbClr val="062379">
                  <a:alpha val="89019"/>
                </a:srgbClr>
              </a:gs>
              <a:gs pos="100000">
                <a:srgbClr val="0934B6">
                  <a:alpha val="80000"/>
                </a:srgbClr>
              </a:gs>
            </a:gsLst>
            <a:lin ang="27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36" name="Google Shape;36;p6"/>
          <p:cNvSpPr/>
          <p:nvPr/>
        </p:nvSpPr>
        <p:spPr>
          <a:xfrm>
            <a:off x="470439" y="1979614"/>
            <a:ext cx="6411747" cy="5580064"/>
          </a:xfrm>
          <a:prstGeom prst="rect">
            <a:avLst/>
          </a:prstGeom>
          <a:gradFill>
            <a:gsLst>
              <a:gs pos="0">
                <a:srgbClr val="062379"/>
              </a:gs>
              <a:gs pos="26000">
                <a:srgbClr val="0934B6">
                  <a:alpha val="89019"/>
                </a:srgbClr>
              </a:gs>
              <a:gs pos="64000">
                <a:srgbClr val="036DFF">
                  <a:alpha val="80000"/>
                </a:srgbClr>
              </a:gs>
              <a:gs pos="100000">
                <a:srgbClr val="43E1D3">
                  <a:alpha val="89019"/>
                </a:srgbClr>
              </a:gs>
            </a:gsLst>
            <a:lin ang="27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37" name="Google Shape;37;p6"/>
          <p:cNvSpPr txBox="1"/>
          <p:nvPr>
            <p:ph type="ctrTitle"/>
          </p:nvPr>
        </p:nvSpPr>
        <p:spPr>
          <a:xfrm>
            <a:off x="921228" y="3632730"/>
            <a:ext cx="5382609" cy="1104790"/>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lt1"/>
              </a:buClr>
              <a:buSzPts val="5000"/>
              <a:buFont typeface="Franklin Gothic"/>
              <a:buNone/>
              <a:defRPr b="0" sz="5000" cap="none">
                <a:solidFill>
                  <a:schemeClr val="lt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6"/>
          <p:cNvSpPr txBox="1"/>
          <p:nvPr>
            <p:ph idx="1" type="subTitle"/>
          </p:nvPr>
        </p:nvSpPr>
        <p:spPr>
          <a:xfrm>
            <a:off x="921228" y="4836533"/>
            <a:ext cx="5382609" cy="292388"/>
          </a:xfrm>
          <a:prstGeom prst="rect">
            <a:avLst/>
          </a:prstGeom>
          <a:noFill/>
          <a:ln>
            <a:noFill/>
          </a:ln>
        </p:spPr>
        <p:txBody>
          <a:bodyPr anchorCtr="0" anchor="t" bIns="0" lIns="0" spcFirstLastPara="1" rIns="0" wrap="square" tIns="0">
            <a:spAutoFit/>
          </a:bodyPr>
          <a:lstStyle>
            <a:lvl1pPr lvl="0" algn="l">
              <a:lnSpc>
                <a:spcPct val="95000"/>
              </a:lnSpc>
              <a:spcBef>
                <a:spcPts val="877"/>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439"/>
              </a:spcBef>
              <a:spcAft>
                <a:spcPts val="0"/>
              </a:spcAft>
              <a:buSzPts val="1620"/>
              <a:buChar char="▪"/>
              <a:defRPr/>
            </a:lvl2pPr>
            <a:lvl3pPr lvl="2" algn="l">
              <a:lnSpc>
                <a:spcPct val="95000"/>
              </a:lnSpc>
              <a:spcBef>
                <a:spcPts val="263"/>
              </a:spcBef>
              <a:spcAft>
                <a:spcPts val="0"/>
              </a:spcAft>
              <a:buSzPts val="1800"/>
              <a:buChar char="−"/>
              <a:defRPr/>
            </a:lvl3pPr>
            <a:lvl4pPr lvl="3" algn="l">
              <a:lnSpc>
                <a:spcPct val="95000"/>
              </a:lnSpc>
              <a:spcBef>
                <a:spcPts val="88"/>
              </a:spcBef>
              <a:spcAft>
                <a:spcPts val="0"/>
              </a:spcAft>
              <a:buSzPts val="1620"/>
              <a:buChar char="•"/>
              <a:defRPr/>
            </a:lvl4pPr>
            <a:lvl5pPr lvl="4" algn="l">
              <a:lnSpc>
                <a:spcPct val="95000"/>
              </a:lnSpc>
              <a:spcBef>
                <a:spcPts val="88"/>
              </a:spcBef>
              <a:spcAft>
                <a:spcPts val="0"/>
              </a:spcAft>
              <a:buSzPts val="1800"/>
              <a:buChar char="−"/>
              <a:defRPr/>
            </a:lvl5pPr>
            <a:lvl6pPr lvl="5" algn="l">
              <a:lnSpc>
                <a:spcPct val="90000"/>
              </a:lnSpc>
              <a:spcBef>
                <a:spcPts val="439"/>
              </a:spcBef>
              <a:spcAft>
                <a:spcPts val="0"/>
              </a:spcAft>
              <a:buClr>
                <a:schemeClr val="dk1"/>
              </a:buClr>
              <a:buSzPts val="1800"/>
              <a:buChar char="•"/>
              <a:defRPr/>
            </a:lvl6pPr>
            <a:lvl7pPr lvl="6" algn="l">
              <a:lnSpc>
                <a:spcPct val="90000"/>
              </a:lnSpc>
              <a:spcBef>
                <a:spcPts val="439"/>
              </a:spcBef>
              <a:spcAft>
                <a:spcPts val="0"/>
              </a:spcAft>
              <a:buClr>
                <a:schemeClr val="dk1"/>
              </a:buClr>
              <a:buSzPts val="1800"/>
              <a:buChar char="•"/>
              <a:defRPr/>
            </a:lvl7pPr>
            <a:lvl8pPr lvl="7" algn="l">
              <a:lnSpc>
                <a:spcPct val="90000"/>
              </a:lnSpc>
              <a:spcBef>
                <a:spcPts val="439"/>
              </a:spcBef>
              <a:spcAft>
                <a:spcPts val="0"/>
              </a:spcAft>
              <a:buClr>
                <a:schemeClr val="dk1"/>
              </a:buClr>
              <a:buSzPts val="1800"/>
              <a:buChar char="•"/>
              <a:defRPr/>
            </a:lvl8pPr>
            <a:lvl9pPr lvl="8" algn="l">
              <a:lnSpc>
                <a:spcPct val="90000"/>
              </a:lnSpc>
              <a:spcBef>
                <a:spcPts val="439"/>
              </a:spcBef>
              <a:spcAft>
                <a:spcPts val="0"/>
              </a:spcAft>
              <a:buClr>
                <a:schemeClr val="dk1"/>
              </a:buClr>
              <a:buSzPts val="1800"/>
              <a:buChar char="•"/>
              <a:defRPr/>
            </a:lvl9pPr>
          </a:lstStyle>
          <a:p/>
        </p:txBody>
      </p:sp>
      <p:sp>
        <p:nvSpPr>
          <p:cNvPr id="39" name="Google Shape;39;p6"/>
          <p:cNvSpPr txBox="1"/>
          <p:nvPr>
            <p:ph idx="10" type="dt"/>
          </p:nvPr>
        </p:nvSpPr>
        <p:spPr>
          <a:xfrm>
            <a:off x="921225" y="6529774"/>
            <a:ext cx="1550746" cy="221599"/>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600" u="none" cap="none" strike="noStrike">
                <a:solidFill>
                  <a:schemeClr val="lt1"/>
                </a:solidFill>
                <a:latin typeface="Libre Franklin"/>
                <a:ea typeface="Libre Franklin"/>
                <a:cs typeface="Libre Franklin"/>
                <a:sym typeface="Libre Franklin"/>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pic>
        <p:nvPicPr>
          <p:cNvPr id="40" name="Google Shape;40;p6"/>
          <p:cNvPicPr preferRelativeResize="0"/>
          <p:nvPr/>
        </p:nvPicPr>
        <p:blipFill rotWithShape="1">
          <a:blip r:embed="rId3">
            <a:alphaModFix/>
          </a:blip>
          <a:srcRect b="0" l="0" r="0" t="0"/>
          <a:stretch/>
        </p:blipFill>
        <p:spPr>
          <a:xfrm>
            <a:off x="921225" y="496235"/>
            <a:ext cx="2752975" cy="62413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Grey background)">
  <p:cSld name="Title only (Grey background)">
    <p:bg>
      <p:bgPr>
        <a:solidFill>
          <a:schemeClr val="lt2"/>
        </a:solidFill>
      </p:bgPr>
    </p:bg>
    <p:spTree>
      <p:nvGrpSpPr>
        <p:cNvPr id="119" name="Shape 119"/>
        <p:cNvGrpSpPr/>
        <p:nvPr/>
      </p:nvGrpSpPr>
      <p:grpSpPr>
        <a:xfrm>
          <a:off x="0" y="0"/>
          <a:ext cx="0" cy="0"/>
          <a:chOff x="0" y="0"/>
          <a:chExt cx="0" cy="0"/>
        </a:xfrm>
      </p:grpSpPr>
      <p:sp>
        <p:nvSpPr>
          <p:cNvPr id="120" name="Google Shape;120;p15"/>
          <p:cNvSpPr txBox="1"/>
          <p:nvPr>
            <p:ph type="title"/>
          </p:nvPr>
        </p:nvSpPr>
        <p:spPr>
          <a:xfrm>
            <a:off x="483827" y="484188"/>
            <a:ext cx="9725386" cy="418576"/>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p15"/>
          <p:cNvSpPr txBox="1"/>
          <p:nvPr>
            <p:ph idx="11" type="ftr"/>
          </p:nvPr>
        </p:nvSpPr>
        <p:spPr>
          <a:xfrm>
            <a:off x="483080" y="7158305"/>
            <a:ext cx="836768"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15"/>
          <p:cNvSpPr txBox="1"/>
          <p:nvPr>
            <p:ph idx="12" type="sldNum"/>
          </p:nvPr>
        </p:nvSpPr>
        <p:spPr>
          <a:xfrm>
            <a:off x="10075418" y="7158305"/>
            <a:ext cx="133050"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Layout">
  <p:cSld name="3 Column Layout">
    <p:spTree>
      <p:nvGrpSpPr>
        <p:cNvPr id="123" name="Shape 123"/>
        <p:cNvGrpSpPr/>
        <p:nvPr/>
      </p:nvGrpSpPr>
      <p:grpSpPr>
        <a:xfrm>
          <a:off x="0" y="0"/>
          <a:ext cx="0" cy="0"/>
          <a:chOff x="0" y="0"/>
          <a:chExt cx="0" cy="0"/>
        </a:xfrm>
      </p:grpSpPr>
      <p:sp>
        <p:nvSpPr>
          <p:cNvPr id="124" name="Google Shape;124;p16"/>
          <p:cNvSpPr txBox="1"/>
          <p:nvPr>
            <p:ph type="title"/>
          </p:nvPr>
        </p:nvSpPr>
        <p:spPr>
          <a:xfrm>
            <a:off x="483827" y="484188"/>
            <a:ext cx="9725386" cy="418576"/>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16"/>
          <p:cNvSpPr txBox="1"/>
          <p:nvPr>
            <p:ph idx="11" type="ftr"/>
          </p:nvPr>
        </p:nvSpPr>
        <p:spPr>
          <a:xfrm>
            <a:off x="483080" y="7158305"/>
            <a:ext cx="371897"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6" name="Google Shape;126;p16"/>
          <p:cNvSpPr txBox="1"/>
          <p:nvPr>
            <p:ph idx="12" type="sldNum"/>
          </p:nvPr>
        </p:nvSpPr>
        <p:spPr>
          <a:xfrm>
            <a:off x="10075418" y="7158305"/>
            <a:ext cx="133050"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127" name="Google Shape;127;p16"/>
          <p:cNvSpPr txBox="1"/>
          <p:nvPr>
            <p:ph idx="1" type="body"/>
          </p:nvPr>
        </p:nvSpPr>
        <p:spPr>
          <a:xfrm>
            <a:off x="483082" y="2330619"/>
            <a:ext cx="3075454"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3"/>
              <a:buNone/>
              <a:defRPr/>
            </a:lvl1pPr>
            <a:lvl2pPr indent="-308800" lvl="1" marL="914400" algn="l">
              <a:lnSpc>
                <a:spcPct val="95000"/>
              </a:lnSpc>
              <a:spcBef>
                <a:spcPts val="439"/>
              </a:spcBef>
              <a:spcAft>
                <a:spcPts val="0"/>
              </a:spcAft>
              <a:buSzPts val="1263"/>
              <a:buChar char="▪"/>
              <a:defRPr/>
            </a:lvl2pPr>
            <a:lvl3pPr indent="-228600" lvl="2" marL="1371600" algn="l">
              <a:lnSpc>
                <a:spcPct val="95000"/>
              </a:lnSpc>
              <a:spcBef>
                <a:spcPts val="263"/>
              </a:spcBef>
              <a:spcAft>
                <a:spcPts val="0"/>
              </a:spcAft>
              <a:buSzPts val="1403"/>
              <a:buNone/>
              <a:defRPr sz="1403">
                <a:solidFill>
                  <a:schemeClr val="dk1"/>
                </a:solidFill>
                <a:latin typeface="Calibri"/>
                <a:ea typeface="Calibri"/>
                <a:cs typeface="Calibri"/>
                <a:sym typeface="Calibri"/>
              </a:defRPr>
            </a:lvl3pPr>
            <a:lvl4pPr indent="-308800" lvl="3" marL="1828800" algn="l">
              <a:lnSpc>
                <a:spcPct val="95000"/>
              </a:lnSpc>
              <a:spcBef>
                <a:spcPts val="88"/>
              </a:spcBef>
              <a:spcAft>
                <a:spcPts val="0"/>
              </a:spcAft>
              <a:buSzPts val="1263"/>
              <a:buChar char="•"/>
              <a:defRPr/>
            </a:lvl4pPr>
            <a:lvl5pPr indent="-317690" lvl="4" marL="2286000" algn="l">
              <a:lnSpc>
                <a:spcPct val="95000"/>
              </a:lnSpc>
              <a:spcBef>
                <a:spcPts val="88"/>
              </a:spcBef>
              <a:spcAft>
                <a:spcPts val="0"/>
              </a:spcAft>
              <a:buSzPts val="1403"/>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28" name="Google Shape;128;p16"/>
          <p:cNvSpPr txBox="1"/>
          <p:nvPr>
            <p:ph idx="2" type="body"/>
          </p:nvPr>
        </p:nvSpPr>
        <p:spPr>
          <a:xfrm>
            <a:off x="483082" y="1979613"/>
            <a:ext cx="3075454"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29" name="Google Shape;129;p16"/>
          <p:cNvSpPr txBox="1"/>
          <p:nvPr>
            <p:ph idx="3" type="body"/>
          </p:nvPr>
        </p:nvSpPr>
        <p:spPr>
          <a:xfrm>
            <a:off x="7134750" y="2330619"/>
            <a:ext cx="3073984"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3"/>
              <a:buNone/>
              <a:defRPr/>
            </a:lvl1pPr>
            <a:lvl2pPr indent="-308800" lvl="1" marL="914400" algn="l">
              <a:lnSpc>
                <a:spcPct val="95000"/>
              </a:lnSpc>
              <a:spcBef>
                <a:spcPts val="439"/>
              </a:spcBef>
              <a:spcAft>
                <a:spcPts val="0"/>
              </a:spcAft>
              <a:buSzPts val="1263"/>
              <a:buChar char="▪"/>
              <a:defRPr/>
            </a:lvl2pPr>
            <a:lvl3pPr indent="-317690" lvl="2" marL="1371600" algn="l">
              <a:lnSpc>
                <a:spcPct val="95000"/>
              </a:lnSpc>
              <a:spcBef>
                <a:spcPts val="263"/>
              </a:spcBef>
              <a:spcAft>
                <a:spcPts val="0"/>
              </a:spcAft>
              <a:buSzPts val="1403"/>
              <a:buChar char="−"/>
              <a:defRPr/>
            </a:lvl3pPr>
            <a:lvl4pPr indent="-308800" lvl="3" marL="1828800" algn="l">
              <a:lnSpc>
                <a:spcPct val="95000"/>
              </a:lnSpc>
              <a:spcBef>
                <a:spcPts val="88"/>
              </a:spcBef>
              <a:spcAft>
                <a:spcPts val="0"/>
              </a:spcAft>
              <a:buSzPts val="1263"/>
              <a:buChar char="•"/>
              <a:defRPr/>
            </a:lvl4pPr>
            <a:lvl5pPr indent="-317690" lvl="4" marL="2286000" algn="l">
              <a:lnSpc>
                <a:spcPct val="95000"/>
              </a:lnSpc>
              <a:spcBef>
                <a:spcPts val="88"/>
              </a:spcBef>
              <a:spcAft>
                <a:spcPts val="0"/>
              </a:spcAft>
              <a:buSzPts val="1403"/>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30" name="Google Shape;130;p16"/>
          <p:cNvSpPr txBox="1"/>
          <p:nvPr>
            <p:ph idx="4" type="body"/>
          </p:nvPr>
        </p:nvSpPr>
        <p:spPr>
          <a:xfrm>
            <a:off x="7134750" y="1979613"/>
            <a:ext cx="3073984"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31" name="Google Shape;131;p16"/>
          <p:cNvSpPr txBox="1"/>
          <p:nvPr>
            <p:ph idx="5" type="body"/>
          </p:nvPr>
        </p:nvSpPr>
        <p:spPr>
          <a:xfrm>
            <a:off x="3809627" y="2330619"/>
            <a:ext cx="3073984"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3"/>
              <a:buNone/>
              <a:defRPr/>
            </a:lvl1pPr>
            <a:lvl2pPr indent="-308800" lvl="1" marL="914400" algn="l">
              <a:lnSpc>
                <a:spcPct val="95000"/>
              </a:lnSpc>
              <a:spcBef>
                <a:spcPts val="439"/>
              </a:spcBef>
              <a:spcAft>
                <a:spcPts val="0"/>
              </a:spcAft>
              <a:buSzPts val="1263"/>
              <a:buChar char="▪"/>
              <a:defRPr/>
            </a:lvl2pPr>
            <a:lvl3pPr indent="-317690" lvl="2" marL="1371600" algn="l">
              <a:lnSpc>
                <a:spcPct val="95000"/>
              </a:lnSpc>
              <a:spcBef>
                <a:spcPts val="263"/>
              </a:spcBef>
              <a:spcAft>
                <a:spcPts val="0"/>
              </a:spcAft>
              <a:buSzPts val="1403"/>
              <a:buChar char="−"/>
              <a:defRPr/>
            </a:lvl3pPr>
            <a:lvl4pPr indent="-308800" lvl="3" marL="1828800" algn="l">
              <a:lnSpc>
                <a:spcPct val="95000"/>
              </a:lnSpc>
              <a:spcBef>
                <a:spcPts val="88"/>
              </a:spcBef>
              <a:spcAft>
                <a:spcPts val="0"/>
              </a:spcAft>
              <a:buSzPts val="1263"/>
              <a:buChar char="•"/>
              <a:defRPr/>
            </a:lvl4pPr>
            <a:lvl5pPr indent="-317690" lvl="4" marL="2286000" algn="l">
              <a:lnSpc>
                <a:spcPct val="95000"/>
              </a:lnSpc>
              <a:spcBef>
                <a:spcPts val="88"/>
              </a:spcBef>
              <a:spcAft>
                <a:spcPts val="0"/>
              </a:spcAft>
              <a:buSzPts val="1403"/>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32" name="Google Shape;132;p16"/>
          <p:cNvSpPr txBox="1"/>
          <p:nvPr>
            <p:ph idx="6" type="body"/>
          </p:nvPr>
        </p:nvSpPr>
        <p:spPr>
          <a:xfrm>
            <a:off x="3809627" y="1979613"/>
            <a:ext cx="3073984"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Column Layout">
  <p:cSld name="4 Column Layout">
    <p:spTree>
      <p:nvGrpSpPr>
        <p:cNvPr id="133" name="Shape 133"/>
        <p:cNvGrpSpPr/>
        <p:nvPr/>
      </p:nvGrpSpPr>
      <p:grpSpPr>
        <a:xfrm>
          <a:off x="0" y="0"/>
          <a:ext cx="0" cy="0"/>
          <a:chOff x="0" y="0"/>
          <a:chExt cx="0" cy="0"/>
        </a:xfrm>
      </p:grpSpPr>
      <p:sp>
        <p:nvSpPr>
          <p:cNvPr id="134" name="Google Shape;134;p17"/>
          <p:cNvSpPr txBox="1"/>
          <p:nvPr>
            <p:ph type="title"/>
          </p:nvPr>
        </p:nvSpPr>
        <p:spPr>
          <a:xfrm>
            <a:off x="483827" y="484188"/>
            <a:ext cx="9725386" cy="418576"/>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17"/>
          <p:cNvSpPr txBox="1"/>
          <p:nvPr>
            <p:ph idx="11" type="ftr"/>
          </p:nvPr>
        </p:nvSpPr>
        <p:spPr>
          <a:xfrm>
            <a:off x="483080" y="7158305"/>
            <a:ext cx="371897"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6" name="Google Shape;136;p17"/>
          <p:cNvSpPr txBox="1"/>
          <p:nvPr>
            <p:ph idx="12" type="sldNum"/>
          </p:nvPr>
        </p:nvSpPr>
        <p:spPr>
          <a:xfrm>
            <a:off x="10075418" y="7158305"/>
            <a:ext cx="133050"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137" name="Google Shape;137;p17"/>
          <p:cNvSpPr txBox="1"/>
          <p:nvPr>
            <p:ph idx="1" type="body"/>
          </p:nvPr>
        </p:nvSpPr>
        <p:spPr>
          <a:xfrm>
            <a:off x="483083" y="2330619"/>
            <a:ext cx="2244541"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3"/>
              <a:buNone/>
              <a:defRPr/>
            </a:lvl1pPr>
            <a:lvl2pPr indent="-308800" lvl="1" marL="914400" algn="l">
              <a:lnSpc>
                <a:spcPct val="95000"/>
              </a:lnSpc>
              <a:spcBef>
                <a:spcPts val="439"/>
              </a:spcBef>
              <a:spcAft>
                <a:spcPts val="0"/>
              </a:spcAft>
              <a:buSzPts val="1263"/>
              <a:buChar char="▪"/>
              <a:defRPr/>
            </a:lvl2pPr>
            <a:lvl3pPr indent="-228600" lvl="2" marL="1371600" algn="l">
              <a:lnSpc>
                <a:spcPct val="95000"/>
              </a:lnSpc>
              <a:spcBef>
                <a:spcPts val="263"/>
              </a:spcBef>
              <a:spcAft>
                <a:spcPts val="0"/>
              </a:spcAft>
              <a:buSzPts val="1403"/>
              <a:buNone/>
              <a:defRPr sz="1403">
                <a:solidFill>
                  <a:schemeClr val="dk1"/>
                </a:solidFill>
                <a:latin typeface="Calibri"/>
                <a:ea typeface="Calibri"/>
                <a:cs typeface="Calibri"/>
                <a:sym typeface="Calibri"/>
              </a:defRPr>
            </a:lvl3pPr>
            <a:lvl4pPr indent="-308800" lvl="3" marL="1828800" algn="l">
              <a:lnSpc>
                <a:spcPct val="95000"/>
              </a:lnSpc>
              <a:spcBef>
                <a:spcPts val="88"/>
              </a:spcBef>
              <a:spcAft>
                <a:spcPts val="0"/>
              </a:spcAft>
              <a:buSzPts val="1263"/>
              <a:buChar char="•"/>
              <a:defRPr/>
            </a:lvl4pPr>
            <a:lvl5pPr indent="-317690" lvl="4" marL="2286000" algn="l">
              <a:lnSpc>
                <a:spcPct val="95000"/>
              </a:lnSpc>
              <a:spcBef>
                <a:spcPts val="88"/>
              </a:spcBef>
              <a:spcAft>
                <a:spcPts val="0"/>
              </a:spcAft>
              <a:buSzPts val="1403"/>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38" name="Google Shape;138;p17"/>
          <p:cNvSpPr txBox="1"/>
          <p:nvPr>
            <p:ph idx="2" type="body"/>
          </p:nvPr>
        </p:nvSpPr>
        <p:spPr>
          <a:xfrm>
            <a:off x="483083" y="1979613"/>
            <a:ext cx="2244541"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39" name="Google Shape;139;p17"/>
          <p:cNvSpPr txBox="1"/>
          <p:nvPr>
            <p:ph idx="3" type="body"/>
          </p:nvPr>
        </p:nvSpPr>
        <p:spPr>
          <a:xfrm>
            <a:off x="5472598" y="2330619"/>
            <a:ext cx="2240506"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3"/>
              <a:buNone/>
              <a:defRPr/>
            </a:lvl1pPr>
            <a:lvl2pPr indent="-308800" lvl="1" marL="914400" algn="l">
              <a:lnSpc>
                <a:spcPct val="95000"/>
              </a:lnSpc>
              <a:spcBef>
                <a:spcPts val="439"/>
              </a:spcBef>
              <a:spcAft>
                <a:spcPts val="0"/>
              </a:spcAft>
              <a:buSzPts val="1263"/>
              <a:buChar char="▪"/>
              <a:defRPr/>
            </a:lvl2pPr>
            <a:lvl3pPr indent="-317690" lvl="2" marL="1371600" algn="l">
              <a:lnSpc>
                <a:spcPct val="95000"/>
              </a:lnSpc>
              <a:spcBef>
                <a:spcPts val="263"/>
              </a:spcBef>
              <a:spcAft>
                <a:spcPts val="0"/>
              </a:spcAft>
              <a:buSzPts val="1403"/>
              <a:buChar char="−"/>
              <a:defRPr/>
            </a:lvl3pPr>
            <a:lvl4pPr indent="-308800" lvl="3" marL="1828800" algn="l">
              <a:lnSpc>
                <a:spcPct val="95000"/>
              </a:lnSpc>
              <a:spcBef>
                <a:spcPts val="88"/>
              </a:spcBef>
              <a:spcAft>
                <a:spcPts val="0"/>
              </a:spcAft>
              <a:buSzPts val="1263"/>
              <a:buChar char="•"/>
              <a:defRPr/>
            </a:lvl4pPr>
            <a:lvl5pPr indent="-317690" lvl="4" marL="2286000" algn="l">
              <a:lnSpc>
                <a:spcPct val="95000"/>
              </a:lnSpc>
              <a:spcBef>
                <a:spcPts val="88"/>
              </a:spcBef>
              <a:spcAft>
                <a:spcPts val="0"/>
              </a:spcAft>
              <a:buSzPts val="1403"/>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40" name="Google Shape;140;p17"/>
          <p:cNvSpPr txBox="1"/>
          <p:nvPr>
            <p:ph idx="4" type="body"/>
          </p:nvPr>
        </p:nvSpPr>
        <p:spPr>
          <a:xfrm>
            <a:off x="5472598" y="1979613"/>
            <a:ext cx="2240506"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41" name="Google Shape;141;p17"/>
          <p:cNvSpPr txBox="1"/>
          <p:nvPr>
            <p:ph idx="5" type="body"/>
          </p:nvPr>
        </p:nvSpPr>
        <p:spPr>
          <a:xfrm>
            <a:off x="2977838" y="2330619"/>
            <a:ext cx="2244541"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3"/>
              <a:buNone/>
              <a:defRPr/>
            </a:lvl1pPr>
            <a:lvl2pPr indent="-308800" lvl="1" marL="914400" algn="l">
              <a:lnSpc>
                <a:spcPct val="95000"/>
              </a:lnSpc>
              <a:spcBef>
                <a:spcPts val="439"/>
              </a:spcBef>
              <a:spcAft>
                <a:spcPts val="0"/>
              </a:spcAft>
              <a:buSzPts val="1263"/>
              <a:buChar char="▪"/>
              <a:defRPr/>
            </a:lvl2pPr>
            <a:lvl3pPr indent="-228600" lvl="2" marL="1371600" algn="l">
              <a:lnSpc>
                <a:spcPct val="95000"/>
              </a:lnSpc>
              <a:spcBef>
                <a:spcPts val="263"/>
              </a:spcBef>
              <a:spcAft>
                <a:spcPts val="0"/>
              </a:spcAft>
              <a:buSzPts val="1403"/>
              <a:buNone/>
              <a:defRPr sz="1403">
                <a:solidFill>
                  <a:schemeClr val="dk1"/>
                </a:solidFill>
                <a:latin typeface="Calibri"/>
                <a:ea typeface="Calibri"/>
                <a:cs typeface="Calibri"/>
                <a:sym typeface="Calibri"/>
              </a:defRPr>
            </a:lvl3pPr>
            <a:lvl4pPr indent="-308800" lvl="3" marL="1828800" algn="l">
              <a:lnSpc>
                <a:spcPct val="95000"/>
              </a:lnSpc>
              <a:spcBef>
                <a:spcPts val="88"/>
              </a:spcBef>
              <a:spcAft>
                <a:spcPts val="0"/>
              </a:spcAft>
              <a:buSzPts val="1263"/>
              <a:buChar char="•"/>
              <a:defRPr/>
            </a:lvl4pPr>
            <a:lvl5pPr indent="-317690" lvl="4" marL="2286000" algn="l">
              <a:lnSpc>
                <a:spcPct val="95000"/>
              </a:lnSpc>
              <a:spcBef>
                <a:spcPts val="88"/>
              </a:spcBef>
              <a:spcAft>
                <a:spcPts val="0"/>
              </a:spcAft>
              <a:buSzPts val="1403"/>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42" name="Google Shape;142;p17"/>
          <p:cNvSpPr txBox="1"/>
          <p:nvPr>
            <p:ph idx="6" type="body"/>
          </p:nvPr>
        </p:nvSpPr>
        <p:spPr>
          <a:xfrm>
            <a:off x="2977838" y="1979613"/>
            <a:ext cx="2244541"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43" name="Google Shape;143;p17"/>
          <p:cNvSpPr txBox="1"/>
          <p:nvPr>
            <p:ph idx="7" type="body"/>
          </p:nvPr>
        </p:nvSpPr>
        <p:spPr>
          <a:xfrm>
            <a:off x="7968227" y="2330619"/>
            <a:ext cx="2240506"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3"/>
              <a:buNone/>
              <a:defRPr/>
            </a:lvl1pPr>
            <a:lvl2pPr indent="-308800" lvl="1" marL="914400" algn="l">
              <a:lnSpc>
                <a:spcPct val="95000"/>
              </a:lnSpc>
              <a:spcBef>
                <a:spcPts val="439"/>
              </a:spcBef>
              <a:spcAft>
                <a:spcPts val="0"/>
              </a:spcAft>
              <a:buSzPts val="1263"/>
              <a:buChar char="▪"/>
              <a:defRPr/>
            </a:lvl2pPr>
            <a:lvl3pPr indent="-317690" lvl="2" marL="1371600" algn="l">
              <a:lnSpc>
                <a:spcPct val="95000"/>
              </a:lnSpc>
              <a:spcBef>
                <a:spcPts val="263"/>
              </a:spcBef>
              <a:spcAft>
                <a:spcPts val="0"/>
              </a:spcAft>
              <a:buSzPts val="1403"/>
              <a:buChar char="−"/>
              <a:defRPr/>
            </a:lvl3pPr>
            <a:lvl4pPr indent="-308800" lvl="3" marL="1828800" algn="l">
              <a:lnSpc>
                <a:spcPct val="95000"/>
              </a:lnSpc>
              <a:spcBef>
                <a:spcPts val="88"/>
              </a:spcBef>
              <a:spcAft>
                <a:spcPts val="0"/>
              </a:spcAft>
              <a:buSzPts val="1263"/>
              <a:buChar char="•"/>
              <a:defRPr/>
            </a:lvl4pPr>
            <a:lvl5pPr indent="-317690" lvl="4" marL="2286000" algn="l">
              <a:lnSpc>
                <a:spcPct val="95000"/>
              </a:lnSpc>
              <a:spcBef>
                <a:spcPts val="88"/>
              </a:spcBef>
              <a:spcAft>
                <a:spcPts val="0"/>
              </a:spcAft>
              <a:buSzPts val="1403"/>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44" name="Google Shape;144;p17"/>
          <p:cNvSpPr txBox="1"/>
          <p:nvPr>
            <p:ph idx="8" type="body"/>
          </p:nvPr>
        </p:nvSpPr>
        <p:spPr>
          <a:xfrm>
            <a:off x="7968227" y="1979613"/>
            <a:ext cx="2240506"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umn Layout">
  <p:cSld name="5 Column Layout">
    <p:spTree>
      <p:nvGrpSpPr>
        <p:cNvPr id="145" name="Shape 145"/>
        <p:cNvGrpSpPr/>
        <p:nvPr/>
      </p:nvGrpSpPr>
      <p:grpSpPr>
        <a:xfrm>
          <a:off x="0" y="0"/>
          <a:ext cx="0" cy="0"/>
          <a:chOff x="0" y="0"/>
          <a:chExt cx="0" cy="0"/>
        </a:xfrm>
      </p:grpSpPr>
      <p:sp>
        <p:nvSpPr>
          <p:cNvPr id="146" name="Google Shape;146;p18"/>
          <p:cNvSpPr txBox="1"/>
          <p:nvPr>
            <p:ph type="title"/>
          </p:nvPr>
        </p:nvSpPr>
        <p:spPr>
          <a:xfrm>
            <a:off x="483827" y="484188"/>
            <a:ext cx="9725386" cy="418576"/>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7" name="Google Shape;147;p18"/>
          <p:cNvSpPr txBox="1"/>
          <p:nvPr>
            <p:ph idx="11" type="ftr"/>
          </p:nvPr>
        </p:nvSpPr>
        <p:spPr>
          <a:xfrm>
            <a:off x="483080" y="7158305"/>
            <a:ext cx="371897"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8" name="Google Shape;148;p18"/>
          <p:cNvSpPr txBox="1"/>
          <p:nvPr>
            <p:ph idx="12" type="sldNum"/>
          </p:nvPr>
        </p:nvSpPr>
        <p:spPr>
          <a:xfrm>
            <a:off x="10075418" y="7158305"/>
            <a:ext cx="133050"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149" name="Google Shape;149;p18"/>
          <p:cNvSpPr txBox="1"/>
          <p:nvPr>
            <p:ph idx="1" type="body"/>
          </p:nvPr>
        </p:nvSpPr>
        <p:spPr>
          <a:xfrm>
            <a:off x="483082" y="2330619"/>
            <a:ext cx="1739524"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400">
                <a:latin typeface="Calibri"/>
                <a:ea typeface="Calibri"/>
                <a:cs typeface="Calibri"/>
                <a:sym typeface="Calibri"/>
              </a:defRPr>
            </a:lvl1pPr>
            <a:lvl2pPr indent="-308610" lvl="1" marL="914400" algn="l">
              <a:lnSpc>
                <a:spcPct val="95000"/>
              </a:lnSpc>
              <a:spcBef>
                <a:spcPts val="439"/>
              </a:spcBef>
              <a:spcAft>
                <a:spcPts val="0"/>
              </a:spcAft>
              <a:buSzPts val="1260"/>
              <a:buChar char="▪"/>
              <a:defRPr sz="1400">
                <a:latin typeface="Calibri"/>
                <a:ea typeface="Calibri"/>
                <a:cs typeface="Calibri"/>
                <a:sym typeface="Calibri"/>
              </a:defRPr>
            </a:lvl2pPr>
            <a:lvl3pPr indent="-228600" lvl="2" marL="1371600" algn="l">
              <a:lnSpc>
                <a:spcPct val="95000"/>
              </a:lnSpc>
              <a:spcBef>
                <a:spcPts val="263"/>
              </a:spcBef>
              <a:spcAft>
                <a:spcPts val="0"/>
              </a:spcAft>
              <a:buSzPts val="1400"/>
              <a:buNone/>
              <a:defRPr sz="1400">
                <a:latin typeface="Calibri"/>
                <a:ea typeface="Calibri"/>
                <a:cs typeface="Calibri"/>
                <a:sym typeface="Calibri"/>
              </a:defRPr>
            </a:lvl3pPr>
            <a:lvl4pPr indent="-308610" lvl="3" marL="1828800" algn="l">
              <a:lnSpc>
                <a:spcPct val="95000"/>
              </a:lnSpc>
              <a:spcBef>
                <a:spcPts val="88"/>
              </a:spcBef>
              <a:spcAft>
                <a:spcPts val="0"/>
              </a:spcAft>
              <a:buSzPts val="1260"/>
              <a:buChar char="•"/>
              <a:defRPr sz="1400">
                <a:latin typeface="Calibri"/>
                <a:ea typeface="Calibri"/>
                <a:cs typeface="Calibri"/>
                <a:sym typeface="Calibri"/>
              </a:defRPr>
            </a:lvl4pPr>
            <a:lvl5pPr indent="-317500" lvl="4" marL="2286000" algn="l">
              <a:lnSpc>
                <a:spcPct val="95000"/>
              </a:lnSpc>
              <a:spcBef>
                <a:spcPts val="88"/>
              </a:spcBef>
              <a:spcAft>
                <a:spcPts val="0"/>
              </a:spcAft>
              <a:buSzPts val="1400"/>
              <a:buChar char="−"/>
              <a:defRPr sz="1400">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50" name="Google Shape;150;p18"/>
          <p:cNvSpPr txBox="1"/>
          <p:nvPr>
            <p:ph idx="2" type="body"/>
          </p:nvPr>
        </p:nvSpPr>
        <p:spPr>
          <a:xfrm>
            <a:off x="483082" y="1979613"/>
            <a:ext cx="1739524"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51" name="Google Shape;151;p18"/>
          <p:cNvSpPr txBox="1"/>
          <p:nvPr>
            <p:ph idx="3" type="body"/>
          </p:nvPr>
        </p:nvSpPr>
        <p:spPr>
          <a:xfrm>
            <a:off x="4476015" y="2330619"/>
            <a:ext cx="1736397"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400">
                <a:latin typeface="Calibri"/>
                <a:ea typeface="Calibri"/>
                <a:cs typeface="Calibri"/>
                <a:sym typeface="Calibri"/>
              </a:defRPr>
            </a:lvl1pPr>
            <a:lvl2pPr indent="-308610" lvl="1" marL="914400" algn="l">
              <a:lnSpc>
                <a:spcPct val="95000"/>
              </a:lnSpc>
              <a:spcBef>
                <a:spcPts val="439"/>
              </a:spcBef>
              <a:spcAft>
                <a:spcPts val="0"/>
              </a:spcAft>
              <a:buSzPts val="1260"/>
              <a:buChar char="▪"/>
              <a:defRPr sz="1400">
                <a:latin typeface="Calibri"/>
                <a:ea typeface="Calibri"/>
                <a:cs typeface="Calibri"/>
                <a:sym typeface="Calibri"/>
              </a:defRPr>
            </a:lvl2pPr>
            <a:lvl3pPr indent="-317500" lvl="2" marL="1371600" algn="l">
              <a:lnSpc>
                <a:spcPct val="95000"/>
              </a:lnSpc>
              <a:spcBef>
                <a:spcPts val="263"/>
              </a:spcBef>
              <a:spcAft>
                <a:spcPts val="0"/>
              </a:spcAft>
              <a:buSzPts val="1400"/>
              <a:buChar char="−"/>
              <a:defRPr sz="1400">
                <a:latin typeface="Calibri"/>
                <a:ea typeface="Calibri"/>
                <a:cs typeface="Calibri"/>
                <a:sym typeface="Calibri"/>
              </a:defRPr>
            </a:lvl3pPr>
            <a:lvl4pPr indent="-308610" lvl="3" marL="1828800" algn="l">
              <a:lnSpc>
                <a:spcPct val="95000"/>
              </a:lnSpc>
              <a:spcBef>
                <a:spcPts val="88"/>
              </a:spcBef>
              <a:spcAft>
                <a:spcPts val="0"/>
              </a:spcAft>
              <a:buSzPts val="1260"/>
              <a:buChar char="•"/>
              <a:defRPr sz="1400">
                <a:latin typeface="Calibri"/>
                <a:ea typeface="Calibri"/>
                <a:cs typeface="Calibri"/>
                <a:sym typeface="Calibri"/>
              </a:defRPr>
            </a:lvl4pPr>
            <a:lvl5pPr indent="-317500" lvl="4" marL="2286000" algn="l">
              <a:lnSpc>
                <a:spcPct val="95000"/>
              </a:lnSpc>
              <a:spcBef>
                <a:spcPts val="88"/>
              </a:spcBef>
              <a:spcAft>
                <a:spcPts val="0"/>
              </a:spcAft>
              <a:buSzPts val="1400"/>
              <a:buChar char="−"/>
              <a:defRPr sz="1400">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52" name="Google Shape;152;p18"/>
          <p:cNvSpPr txBox="1"/>
          <p:nvPr>
            <p:ph idx="4" type="body"/>
          </p:nvPr>
        </p:nvSpPr>
        <p:spPr>
          <a:xfrm>
            <a:off x="4476015" y="1979613"/>
            <a:ext cx="1736397"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53" name="Google Shape;153;p18"/>
          <p:cNvSpPr txBox="1"/>
          <p:nvPr>
            <p:ph idx="5" type="body"/>
          </p:nvPr>
        </p:nvSpPr>
        <p:spPr>
          <a:xfrm>
            <a:off x="2479548" y="2330619"/>
            <a:ext cx="1739524"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400">
                <a:latin typeface="Calibri"/>
                <a:ea typeface="Calibri"/>
                <a:cs typeface="Calibri"/>
                <a:sym typeface="Calibri"/>
              </a:defRPr>
            </a:lvl1pPr>
            <a:lvl2pPr indent="-308610" lvl="1" marL="914400" algn="l">
              <a:lnSpc>
                <a:spcPct val="95000"/>
              </a:lnSpc>
              <a:spcBef>
                <a:spcPts val="439"/>
              </a:spcBef>
              <a:spcAft>
                <a:spcPts val="0"/>
              </a:spcAft>
              <a:buSzPts val="1260"/>
              <a:buChar char="▪"/>
              <a:defRPr sz="1400">
                <a:latin typeface="Calibri"/>
                <a:ea typeface="Calibri"/>
                <a:cs typeface="Calibri"/>
                <a:sym typeface="Calibri"/>
              </a:defRPr>
            </a:lvl2pPr>
            <a:lvl3pPr indent="-228600" lvl="2" marL="1371600" algn="l">
              <a:lnSpc>
                <a:spcPct val="95000"/>
              </a:lnSpc>
              <a:spcBef>
                <a:spcPts val="263"/>
              </a:spcBef>
              <a:spcAft>
                <a:spcPts val="0"/>
              </a:spcAft>
              <a:buSzPts val="1400"/>
              <a:buNone/>
              <a:defRPr sz="1400">
                <a:latin typeface="Calibri"/>
                <a:ea typeface="Calibri"/>
                <a:cs typeface="Calibri"/>
                <a:sym typeface="Calibri"/>
              </a:defRPr>
            </a:lvl3pPr>
            <a:lvl4pPr indent="-308610" lvl="3" marL="1828800" algn="l">
              <a:lnSpc>
                <a:spcPct val="95000"/>
              </a:lnSpc>
              <a:spcBef>
                <a:spcPts val="88"/>
              </a:spcBef>
              <a:spcAft>
                <a:spcPts val="0"/>
              </a:spcAft>
              <a:buSzPts val="1260"/>
              <a:buChar char="•"/>
              <a:defRPr sz="1400">
                <a:latin typeface="Calibri"/>
                <a:ea typeface="Calibri"/>
                <a:cs typeface="Calibri"/>
                <a:sym typeface="Calibri"/>
              </a:defRPr>
            </a:lvl4pPr>
            <a:lvl5pPr indent="-317500" lvl="4" marL="2286000" algn="l">
              <a:lnSpc>
                <a:spcPct val="95000"/>
              </a:lnSpc>
              <a:spcBef>
                <a:spcPts val="88"/>
              </a:spcBef>
              <a:spcAft>
                <a:spcPts val="0"/>
              </a:spcAft>
              <a:buSzPts val="1400"/>
              <a:buChar char="−"/>
              <a:defRPr sz="1400">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54" name="Google Shape;154;p18"/>
          <p:cNvSpPr txBox="1"/>
          <p:nvPr>
            <p:ph idx="6" type="body"/>
          </p:nvPr>
        </p:nvSpPr>
        <p:spPr>
          <a:xfrm>
            <a:off x="2479548" y="1979613"/>
            <a:ext cx="1739524"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55" name="Google Shape;155;p18"/>
          <p:cNvSpPr txBox="1"/>
          <p:nvPr>
            <p:ph idx="7" type="body"/>
          </p:nvPr>
        </p:nvSpPr>
        <p:spPr>
          <a:xfrm>
            <a:off x="6472478" y="2330619"/>
            <a:ext cx="1736397"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400">
                <a:latin typeface="Calibri"/>
                <a:ea typeface="Calibri"/>
                <a:cs typeface="Calibri"/>
                <a:sym typeface="Calibri"/>
              </a:defRPr>
            </a:lvl1pPr>
            <a:lvl2pPr indent="-308610" lvl="1" marL="914400" algn="l">
              <a:lnSpc>
                <a:spcPct val="95000"/>
              </a:lnSpc>
              <a:spcBef>
                <a:spcPts val="439"/>
              </a:spcBef>
              <a:spcAft>
                <a:spcPts val="0"/>
              </a:spcAft>
              <a:buSzPts val="1260"/>
              <a:buChar char="▪"/>
              <a:defRPr sz="1400">
                <a:latin typeface="Calibri"/>
                <a:ea typeface="Calibri"/>
                <a:cs typeface="Calibri"/>
                <a:sym typeface="Calibri"/>
              </a:defRPr>
            </a:lvl2pPr>
            <a:lvl3pPr indent="-317500" lvl="2" marL="1371600" algn="l">
              <a:lnSpc>
                <a:spcPct val="95000"/>
              </a:lnSpc>
              <a:spcBef>
                <a:spcPts val="263"/>
              </a:spcBef>
              <a:spcAft>
                <a:spcPts val="0"/>
              </a:spcAft>
              <a:buSzPts val="1400"/>
              <a:buChar char="−"/>
              <a:defRPr sz="1400">
                <a:latin typeface="Calibri"/>
                <a:ea typeface="Calibri"/>
                <a:cs typeface="Calibri"/>
                <a:sym typeface="Calibri"/>
              </a:defRPr>
            </a:lvl3pPr>
            <a:lvl4pPr indent="-308610" lvl="3" marL="1828800" algn="l">
              <a:lnSpc>
                <a:spcPct val="95000"/>
              </a:lnSpc>
              <a:spcBef>
                <a:spcPts val="88"/>
              </a:spcBef>
              <a:spcAft>
                <a:spcPts val="0"/>
              </a:spcAft>
              <a:buSzPts val="1260"/>
              <a:buChar char="•"/>
              <a:defRPr sz="1400">
                <a:latin typeface="Calibri"/>
                <a:ea typeface="Calibri"/>
                <a:cs typeface="Calibri"/>
                <a:sym typeface="Calibri"/>
              </a:defRPr>
            </a:lvl4pPr>
            <a:lvl5pPr indent="-317500" lvl="4" marL="2286000" algn="l">
              <a:lnSpc>
                <a:spcPct val="95000"/>
              </a:lnSpc>
              <a:spcBef>
                <a:spcPts val="88"/>
              </a:spcBef>
              <a:spcAft>
                <a:spcPts val="0"/>
              </a:spcAft>
              <a:buSzPts val="1400"/>
              <a:buChar char="−"/>
              <a:defRPr sz="1400">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56" name="Google Shape;156;p18"/>
          <p:cNvSpPr txBox="1"/>
          <p:nvPr>
            <p:ph idx="8" type="body"/>
          </p:nvPr>
        </p:nvSpPr>
        <p:spPr>
          <a:xfrm>
            <a:off x="6472478" y="1979613"/>
            <a:ext cx="1736397"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57" name="Google Shape;157;p18"/>
          <p:cNvSpPr txBox="1"/>
          <p:nvPr>
            <p:ph idx="9" type="body"/>
          </p:nvPr>
        </p:nvSpPr>
        <p:spPr>
          <a:xfrm>
            <a:off x="8472070" y="2330619"/>
            <a:ext cx="1736397" cy="113877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400">
                <a:latin typeface="Calibri"/>
                <a:ea typeface="Calibri"/>
                <a:cs typeface="Calibri"/>
                <a:sym typeface="Calibri"/>
              </a:defRPr>
            </a:lvl1pPr>
            <a:lvl2pPr indent="-308610" lvl="1" marL="914400" algn="l">
              <a:lnSpc>
                <a:spcPct val="95000"/>
              </a:lnSpc>
              <a:spcBef>
                <a:spcPts val="439"/>
              </a:spcBef>
              <a:spcAft>
                <a:spcPts val="0"/>
              </a:spcAft>
              <a:buSzPts val="1260"/>
              <a:buChar char="▪"/>
              <a:defRPr sz="1400">
                <a:latin typeface="Calibri"/>
                <a:ea typeface="Calibri"/>
                <a:cs typeface="Calibri"/>
                <a:sym typeface="Calibri"/>
              </a:defRPr>
            </a:lvl2pPr>
            <a:lvl3pPr indent="-317500" lvl="2" marL="1371600" algn="l">
              <a:lnSpc>
                <a:spcPct val="95000"/>
              </a:lnSpc>
              <a:spcBef>
                <a:spcPts val="263"/>
              </a:spcBef>
              <a:spcAft>
                <a:spcPts val="0"/>
              </a:spcAft>
              <a:buSzPts val="1400"/>
              <a:buChar char="−"/>
              <a:defRPr sz="1400">
                <a:latin typeface="Calibri"/>
                <a:ea typeface="Calibri"/>
                <a:cs typeface="Calibri"/>
                <a:sym typeface="Calibri"/>
              </a:defRPr>
            </a:lvl3pPr>
            <a:lvl4pPr indent="-308610" lvl="3" marL="1828800" algn="l">
              <a:lnSpc>
                <a:spcPct val="95000"/>
              </a:lnSpc>
              <a:spcBef>
                <a:spcPts val="88"/>
              </a:spcBef>
              <a:spcAft>
                <a:spcPts val="0"/>
              </a:spcAft>
              <a:buSzPts val="1260"/>
              <a:buChar char="•"/>
              <a:defRPr sz="1400">
                <a:latin typeface="Calibri"/>
                <a:ea typeface="Calibri"/>
                <a:cs typeface="Calibri"/>
                <a:sym typeface="Calibri"/>
              </a:defRPr>
            </a:lvl4pPr>
            <a:lvl5pPr indent="-317500" lvl="4" marL="2286000" algn="l">
              <a:lnSpc>
                <a:spcPct val="95000"/>
              </a:lnSpc>
              <a:spcBef>
                <a:spcPts val="88"/>
              </a:spcBef>
              <a:spcAft>
                <a:spcPts val="0"/>
              </a:spcAft>
              <a:buSzPts val="1400"/>
              <a:buChar char="−"/>
              <a:defRPr sz="1400">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158" name="Google Shape;158;p18"/>
          <p:cNvSpPr txBox="1"/>
          <p:nvPr>
            <p:ph idx="13" type="body"/>
          </p:nvPr>
        </p:nvSpPr>
        <p:spPr>
          <a:xfrm>
            <a:off x="8472070" y="1979613"/>
            <a:ext cx="1736397" cy="263149"/>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800">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159" name="Shape 159"/>
        <p:cNvGrpSpPr/>
        <p:nvPr/>
      </p:nvGrpSpPr>
      <p:grpSpPr>
        <a:xfrm>
          <a:off x="0" y="0"/>
          <a:ext cx="0" cy="0"/>
          <a:chOff x="0" y="0"/>
          <a:chExt cx="0" cy="0"/>
        </a:xfrm>
      </p:grpSpPr>
      <p:sp>
        <p:nvSpPr>
          <p:cNvPr id="160" name="Google Shape;160;p19"/>
          <p:cNvSpPr/>
          <p:nvPr/>
        </p:nvSpPr>
        <p:spPr>
          <a:xfrm>
            <a:off x="0" y="-1"/>
            <a:ext cx="3560233" cy="7559674"/>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161" name="Google Shape;161;p19"/>
          <p:cNvSpPr txBox="1"/>
          <p:nvPr>
            <p:ph type="title"/>
          </p:nvPr>
        </p:nvSpPr>
        <p:spPr>
          <a:xfrm>
            <a:off x="482600" y="484188"/>
            <a:ext cx="2698535" cy="125572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2" name="Google Shape;162;p19"/>
          <p:cNvSpPr txBox="1"/>
          <p:nvPr>
            <p:ph idx="12" type="sldNum"/>
          </p:nvPr>
        </p:nvSpPr>
        <p:spPr>
          <a:xfrm>
            <a:off x="10075418" y="7158305"/>
            <a:ext cx="133050"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163" name="Google Shape;163;p19"/>
          <p:cNvSpPr txBox="1"/>
          <p:nvPr>
            <p:ph idx="11" type="ftr"/>
          </p:nvPr>
        </p:nvSpPr>
        <p:spPr>
          <a:xfrm>
            <a:off x="3814375" y="7135906"/>
            <a:ext cx="371897"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164" name="Google Shape;164;p19"/>
          <p:cNvCxnSpPr/>
          <p:nvPr/>
        </p:nvCxnSpPr>
        <p:spPr>
          <a:xfrm>
            <a:off x="473028" y="383916"/>
            <a:ext cx="473555" cy="0"/>
          </a:xfrm>
          <a:prstGeom prst="straightConnector1">
            <a:avLst/>
          </a:prstGeom>
          <a:noFill/>
          <a:ln cap="flat" cmpd="sng" w="38100">
            <a:solidFill>
              <a:schemeClr val="dk2"/>
            </a:solidFill>
            <a:prstDash val="solid"/>
            <a:miter lim="800000"/>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165" name="Shape 165"/>
        <p:cNvGrpSpPr/>
        <p:nvPr/>
      </p:nvGrpSpPr>
      <p:grpSpPr>
        <a:xfrm>
          <a:off x="0" y="0"/>
          <a:ext cx="0" cy="0"/>
          <a:chOff x="0" y="0"/>
          <a:chExt cx="0" cy="0"/>
        </a:xfrm>
      </p:grpSpPr>
      <p:sp>
        <p:nvSpPr>
          <p:cNvPr id="166" name="Google Shape;166;p20"/>
          <p:cNvSpPr/>
          <p:nvPr/>
        </p:nvSpPr>
        <p:spPr>
          <a:xfrm>
            <a:off x="0" y="-1"/>
            <a:ext cx="3560233" cy="7559674"/>
          </a:xfrm>
          <a:prstGeom prst="rect">
            <a:avLst/>
          </a:prstGeom>
          <a:gradFill>
            <a:gsLst>
              <a:gs pos="0">
                <a:srgbClr val="062379"/>
              </a:gs>
              <a:gs pos="55000">
                <a:srgbClr val="385ED2"/>
              </a:gs>
              <a:gs pos="76000">
                <a:srgbClr val="4873F5">
                  <a:alpha val="89019"/>
                </a:srgbClr>
              </a:gs>
              <a:gs pos="100000">
                <a:srgbClr val="43E1D3"/>
              </a:gs>
            </a:gsLst>
            <a:lin ang="300000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167" name="Google Shape;167;p20"/>
          <p:cNvSpPr txBox="1"/>
          <p:nvPr>
            <p:ph type="title"/>
          </p:nvPr>
        </p:nvSpPr>
        <p:spPr>
          <a:xfrm>
            <a:off x="481654" y="484188"/>
            <a:ext cx="2698535" cy="125572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8" name="Google Shape;168;p20"/>
          <p:cNvSpPr txBox="1"/>
          <p:nvPr>
            <p:ph idx="11" type="ftr"/>
          </p:nvPr>
        </p:nvSpPr>
        <p:spPr>
          <a:xfrm>
            <a:off x="3814375" y="7135906"/>
            <a:ext cx="428002"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169" name="Google Shape;169;p20"/>
          <p:cNvCxnSpPr/>
          <p:nvPr/>
        </p:nvCxnSpPr>
        <p:spPr>
          <a:xfrm>
            <a:off x="473028" y="383916"/>
            <a:ext cx="473555" cy="0"/>
          </a:xfrm>
          <a:prstGeom prst="straightConnector1">
            <a:avLst/>
          </a:prstGeom>
          <a:noFill/>
          <a:ln cap="flat" cmpd="sng" w="38100">
            <a:solidFill>
              <a:schemeClr val="lt1"/>
            </a:solidFill>
            <a:prstDash val="solid"/>
            <a:miter lim="800000"/>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170" name="Shape 170"/>
        <p:cNvGrpSpPr/>
        <p:nvPr/>
      </p:nvGrpSpPr>
      <p:grpSpPr>
        <a:xfrm>
          <a:off x="0" y="0"/>
          <a:ext cx="0" cy="0"/>
          <a:chOff x="0" y="0"/>
          <a:chExt cx="0" cy="0"/>
        </a:xfrm>
      </p:grpSpPr>
      <p:sp>
        <p:nvSpPr>
          <p:cNvPr id="171" name="Google Shape;171;p21"/>
          <p:cNvSpPr/>
          <p:nvPr/>
        </p:nvSpPr>
        <p:spPr>
          <a:xfrm>
            <a:off x="4" y="-1"/>
            <a:ext cx="5348131" cy="7559674"/>
          </a:xfrm>
          <a:prstGeom prst="rect">
            <a:avLst/>
          </a:prstGeom>
          <a:gradFill>
            <a:gsLst>
              <a:gs pos="0">
                <a:srgbClr val="062379"/>
              </a:gs>
              <a:gs pos="55000">
                <a:srgbClr val="385ED2"/>
              </a:gs>
              <a:gs pos="76000">
                <a:srgbClr val="4873F5">
                  <a:alpha val="89019"/>
                </a:srgbClr>
              </a:gs>
              <a:gs pos="100000">
                <a:srgbClr val="43E1D3"/>
              </a:gs>
            </a:gsLst>
            <a:lin ang="300000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172" name="Google Shape;172;p21"/>
          <p:cNvSpPr txBox="1"/>
          <p:nvPr>
            <p:ph type="title"/>
          </p:nvPr>
        </p:nvSpPr>
        <p:spPr>
          <a:xfrm>
            <a:off x="481651" y="484188"/>
            <a:ext cx="4722740" cy="837152"/>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3" name="Google Shape;173;p21"/>
          <p:cNvSpPr txBox="1"/>
          <p:nvPr>
            <p:ph idx="11" type="ftr"/>
          </p:nvPr>
        </p:nvSpPr>
        <p:spPr>
          <a:xfrm>
            <a:off x="496480" y="7135906"/>
            <a:ext cx="428002"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solidFill>
                  <a:srgbClr val="CDD9FC"/>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174" name="Google Shape;174;p21"/>
          <p:cNvCxnSpPr/>
          <p:nvPr/>
        </p:nvCxnSpPr>
        <p:spPr>
          <a:xfrm>
            <a:off x="473028" y="383916"/>
            <a:ext cx="473555" cy="0"/>
          </a:xfrm>
          <a:prstGeom prst="straightConnector1">
            <a:avLst/>
          </a:prstGeom>
          <a:noFill/>
          <a:ln cap="flat" cmpd="sng" w="38100">
            <a:solidFill>
              <a:schemeClr val="lt1"/>
            </a:solidFill>
            <a:prstDash val="solid"/>
            <a:miter lim="800000"/>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75" name="Shape 175"/>
        <p:cNvGrpSpPr/>
        <p:nvPr/>
      </p:nvGrpSpPr>
      <p:grpSpPr>
        <a:xfrm>
          <a:off x="0" y="0"/>
          <a:ext cx="0" cy="0"/>
          <a:chOff x="0" y="0"/>
          <a:chExt cx="0" cy="0"/>
        </a:xfrm>
      </p:grpSpPr>
      <p:sp>
        <p:nvSpPr>
          <p:cNvPr id="176" name="Google Shape;176;p22"/>
          <p:cNvSpPr/>
          <p:nvPr/>
        </p:nvSpPr>
        <p:spPr>
          <a:xfrm>
            <a:off x="0" y="-1"/>
            <a:ext cx="3560233" cy="7559674"/>
          </a:xfrm>
          <a:prstGeom prst="rect">
            <a:avLst/>
          </a:prstGeom>
          <a:gradFill>
            <a:gsLst>
              <a:gs pos="0">
                <a:srgbClr val="062379"/>
              </a:gs>
              <a:gs pos="55000">
                <a:srgbClr val="385ED2"/>
              </a:gs>
              <a:gs pos="76000">
                <a:srgbClr val="4873F5">
                  <a:alpha val="89019"/>
                </a:srgbClr>
              </a:gs>
              <a:gs pos="100000">
                <a:srgbClr val="43E1D3"/>
              </a:gs>
            </a:gsLst>
            <a:lin ang="300000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177" name="Google Shape;177;p22"/>
          <p:cNvSpPr txBox="1"/>
          <p:nvPr>
            <p:ph type="title"/>
          </p:nvPr>
        </p:nvSpPr>
        <p:spPr>
          <a:xfrm>
            <a:off x="496479" y="3151972"/>
            <a:ext cx="2659330" cy="125572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8" name="Google Shape;178;p22"/>
          <p:cNvSpPr txBox="1"/>
          <p:nvPr>
            <p:ph idx="11" type="ftr"/>
          </p:nvPr>
        </p:nvSpPr>
        <p:spPr>
          <a:xfrm>
            <a:off x="3814375" y="7135906"/>
            <a:ext cx="428002"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showMasterSp="0">
  <p:cSld name="8_Custom Layout">
    <p:spTree>
      <p:nvGrpSpPr>
        <p:cNvPr id="179" name="Shape 179"/>
        <p:cNvGrpSpPr/>
        <p:nvPr/>
      </p:nvGrpSpPr>
      <p:grpSpPr>
        <a:xfrm>
          <a:off x="0" y="0"/>
          <a:ext cx="0" cy="0"/>
          <a:chOff x="0" y="0"/>
          <a:chExt cx="0" cy="0"/>
        </a:xfrm>
      </p:grpSpPr>
      <p:sp>
        <p:nvSpPr>
          <p:cNvPr id="180" name="Google Shape;180;p23"/>
          <p:cNvSpPr/>
          <p:nvPr/>
        </p:nvSpPr>
        <p:spPr>
          <a:xfrm>
            <a:off x="3" y="0"/>
            <a:ext cx="10691813" cy="7559675"/>
          </a:xfrm>
          <a:prstGeom prst="rect">
            <a:avLst/>
          </a:prstGeom>
          <a:gradFill>
            <a:gsLst>
              <a:gs pos="0">
                <a:srgbClr val="062379"/>
              </a:gs>
              <a:gs pos="16000">
                <a:srgbClr val="062379"/>
              </a:gs>
              <a:gs pos="45000">
                <a:srgbClr val="0934B6">
                  <a:alpha val="89019"/>
                </a:srgbClr>
              </a:gs>
              <a:gs pos="79000">
                <a:srgbClr val="036DFF">
                  <a:alpha val="80000"/>
                </a:srgbClr>
              </a:gs>
              <a:gs pos="100000">
                <a:srgbClr val="43E1D3"/>
              </a:gs>
            </a:gsLst>
            <a:lin ang="27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181" name="Google Shape;181;p23"/>
          <p:cNvSpPr txBox="1"/>
          <p:nvPr>
            <p:ph type="title"/>
          </p:nvPr>
        </p:nvSpPr>
        <p:spPr>
          <a:xfrm>
            <a:off x="483081" y="484188"/>
            <a:ext cx="9725386" cy="367024"/>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2" name="Google Shape;182;p23"/>
          <p:cNvSpPr txBox="1"/>
          <p:nvPr>
            <p:ph idx="11" type="ftr"/>
          </p:nvPr>
        </p:nvSpPr>
        <p:spPr>
          <a:xfrm>
            <a:off x="483081" y="7135906"/>
            <a:ext cx="428002"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solidFill>
                  <a:srgbClr val="CDD9FC"/>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3" name="Google Shape;183;p23"/>
          <p:cNvSpPr txBox="1"/>
          <p:nvPr>
            <p:ph idx="12" type="sldNum"/>
          </p:nvPr>
        </p:nvSpPr>
        <p:spPr>
          <a:xfrm>
            <a:off x="10075418" y="7158305"/>
            <a:ext cx="133050"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cxnSp>
        <p:nvCxnSpPr>
          <p:cNvPr id="184" name="Google Shape;184;p23"/>
          <p:cNvCxnSpPr/>
          <p:nvPr/>
        </p:nvCxnSpPr>
        <p:spPr>
          <a:xfrm>
            <a:off x="473028" y="383916"/>
            <a:ext cx="473555" cy="0"/>
          </a:xfrm>
          <a:prstGeom prst="straightConnector1">
            <a:avLst/>
          </a:prstGeom>
          <a:noFill/>
          <a:ln cap="flat" cmpd="sng" w="38100">
            <a:solidFill>
              <a:schemeClr val="lt1"/>
            </a:solidFill>
            <a:prstDash val="solid"/>
            <a:miter lim="800000"/>
            <a:headEnd len="sm" w="sm" type="none"/>
            <a:tailEnd len="sm" w="sm" type="none"/>
          </a:ln>
        </p:spPr>
      </p:cxnSp>
      <p:grpSp>
        <p:nvGrpSpPr>
          <p:cNvPr id="185" name="Google Shape;185;p23"/>
          <p:cNvGrpSpPr/>
          <p:nvPr/>
        </p:nvGrpSpPr>
        <p:grpSpPr>
          <a:xfrm>
            <a:off x="10518694" y="5440544"/>
            <a:ext cx="97271" cy="1816408"/>
            <a:chOff x="10518694" y="5463404"/>
            <a:chExt cx="97271" cy="1816408"/>
          </a:xfrm>
        </p:grpSpPr>
        <p:grpSp>
          <p:nvGrpSpPr>
            <p:cNvPr id="186" name="Google Shape;186;p23"/>
            <p:cNvGrpSpPr/>
            <p:nvPr/>
          </p:nvGrpSpPr>
          <p:grpSpPr>
            <a:xfrm>
              <a:off x="10530628" y="6878757"/>
              <a:ext cx="62166" cy="401056"/>
              <a:chOff x="10629461" y="6878757"/>
              <a:chExt cx="62166" cy="401056"/>
            </a:xfrm>
          </p:grpSpPr>
          <p:sp>
            <p:nvSpPr>
              <p:cNvPr id="187" name="Google Shape;187;p23"/>
              <p:cNvSpPr/>
              <p:nvPr/>
            </p:nvSpPr>
            <p:spPr>
              <a:xfrm rot="-5400000">
                <a:off x="10688095" y="7163862"/>
                <a:ext cx="15" cy="1558"/>
              </a:xfrm>
              <a:custGeom>
                <a:rect b="b" l="l" r="r" t="t"/>
                <a:pathLst>
                  <a:path extrusionOk="0" h="1558" w="15">
                    <a:moveTo>
                      <a:pt x="0" y="0"/>
                    </a:moveTo>
                    <a:lnTo>
                      <a:pt x="16" y="0"/>
                    </a:lnTo>
                    <a:lnTo>
                      <a:pt x="16" y="0"/>
                    </a:lnTo>
                    <a:lnTo>
                      <a:pt x="0" y="0"/>
                    </a:ln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88" name="Google Shape;188;p23"/>
              <p:cNvSpPr/>
              <p:nvPr/>
            </p:nvSpPr>
            <p:spPr>
              <a:xfrm rot="-5400000">
                <a:off x="10652401" y="7145302"/>
                <a:ext cx="411" cy="246"/>
              </a:xfrm>
              <a:custGeom>
                <a:rect b="b" l="l" r="r" t="t"/>
                <a:pathLst>
                  <a:path extrusionOk="0" h="246" w="411">
                    <a:moveTo>
                      <a:pt x="0" y="0"/>
                    </a:moveTo>
                    <a:cubicBezTo>
                      <a:pt x="234" y="156"/>
                      <a:pt x="452" y="312"/>
                      <a:pt x="405" y="218"/>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89" name="Google Shape;189;p23"/>
              <p:cNvSpPr/>
              <p:nvPr/>
            </p:nvSpPr>
            <p:spPr>
              <a:xfrm rot="-5400000">
                <a:off x="10652556" y="7165151"/>
                <a:ext cx="13" cy="69"/>
              </a:xfrm>
              <a:custGeom>
                <a:rect b="b" l="l" r="r" t="t"/>
                <a:pathLst>
                  <a:path extrusionOk="0" h="69" w="13">
                    <a:moveTo>
                      <a:pt x="14" y="35"/>
                    </a:moveTo>
                    <a:cubicBezTo>
                      <a:pt x="14" y="35"/>
                      <a:pt x="14" y="-43"/>
                      <a:pt x="14" y="35"/>
                    </a:cubicBezTo>
                    <a:cubicBezTo>
                      <a:pt x="14" y="113"/>
                      <a:pt x="-17" y="35"/>
                      <a:pt x="14" y="35"/>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0" name="Google Shape;190;p23"/>
              <p:cNvSpPr/>
              <p:nvPr/>
            </p:nvSpPr>
            <p:spPr>
              <a:xfrm rot="-5400000">
                <a:off x="10650495" y="7161416"/>
                <a:ext cx="237" cy="93"/>
              </a:xfrm>
              <a:custGeom>
                <a:rect b="b" l="l" r="r" t="t"/>
                <a:pathLst>
                  <a:path extrusionOk="0" h="93" w="237">
                    <a:moveTo>
                      <a:pt x="238" y="0"/>
                    </a:moveTo>
                    <a:lnTo>
                      <a:pt x="50" y="94"/>
                    </a:lnTo>
                    <a:cubicBezTo>
                      <a:pt x="160" y="94"/>
                      <a:pt x="-105" y="94"/>
                      <a:pt x="50" y="94"/>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1" name="Google Shape;191;p23"/>
              <p:cNvSpPr/>
              <p:nvPr/>
            </p:nvSpPr>
            <p:spPr>
              <a:xfrm rot="-5400000">
                <a:off x="10645049" y="7132879"/>
                <a:ext cx="46577" cy="46577"/>
              </a:xfrm>
              <a:custGeom>
                <a:rect b="b" l="l" r="r" t="t"/>
                <a:pathLst>
                  <a:path extrusionOk="0" h="46577" w="46577">
                    <a:moveTo>
                      <a:pt x="23289" y="0"/>
                    </a:moveTo>
                    <a:cubicBezTo>
                      <a:pt x="10427" y="0"/>
                      <a:pt x="0" y="10427"/>
                      <a:pt x="0" y="23289"/>
                    </a:cubicBezTo>
                    <a:cubicBezTo>
                      <a:pt x="0" y="36151"/>
                      <a:pt x="10427" y="46578"/>
                      <a:pt x="23289" y="46578"/>
                    </a:cubicBezTo>
                    <a:cubicBezTo>
                      <a:pt x="36151" y="46578"/>
                      <a:pt x="46577" y="36151"/>
                      <a:pt x="46577" y="23289"/>
                    </a:cubicBezTo>
                    <a:cubicBezTo>
                      <a:pt x="46577" y="23273"/>
                      <a:pt x="46577" y="23258"/>
                      <a:pt x="46577" y="23242"/>
                    </a:cubicBezTo>
                    <a:cubicBezTo>
                      <a:pt x="46569" y="10397"/>
                      <a:pt x="36149" y="-9"/>
                      <a:pt x="23304" y="0"/>
                    </a:cubicBezTo>
                    <a:cubicBezTo>
                      <a:pt x="23299" y="0"/>
                      <a:pt x="23294" y="0"/>
                      <a:pt x="23289" y="0"/>
                    </a:cubicBezTo>
                    <a:close/>
                    <a:moveTo>
                      <a:pt x="24473" y="14201"/>
                    </a:moveTo>
                    <a:cubicBezTo>
                      <a:pt x="24380" y="14201"/>
                      <a:pt x="24473" y="14326"/>
                      <a:pt x="24473" y="14372"/>
                    </a:cubicBezTo>
                    <a:cubicBezTo>
                      <a:pt x="24407" y="14358"/>
                      <a:pt x="24337" y="14358"/>
                      <a:pt x="24271" y="14372"/>
                    </a:cubicBezTo>
                    <a:cubicBezTo>
                      <a:pt x="24411" y="14372"/>
                      <a:pt x="24629" y="14559"/>
                      <a:pt x="24442" y="14669"/>
                    </a:cubicBezTo>
                    <a:cubicBezTo>
                      <a:pt x="24255" y="14778"/>
                      <a:pt x="24520" y="14669"/>
                      <a:pt x="24536" y="14669"/>
                    </a:cubicBezTo>
                    <a:cubicBezTo>
                      <a:pt x="24660" y="14388"/>
                      <a:pt x="25034" y="14778"/>
                      <a:pt x="24769" y="14965"/>
                    </a:cubicBezTo>
                    <a:lnTo>
                      <a:pt x="24769" y="14965"/>
                    </a:lnTo>
                    <a:cubicBezTo>
                      <a:pt x="24769" y="14965"/>
                      <a:pt x="24769" y="14965"/>
                      <a:pt x="24769" y="14965"/>
                    </a:cubicBezTo>
                    <a:lnTo>
                      <a:pt x="24769" y="14965"/>
                    </a:lnTo>
                    <a:cubicBezTo>
                      <a:pt x="24769" y="14965"/>
                      <a:pt x="24676" y="14965"/>
                      <a:pt x="24645" y="14965"/>
                    </a:cubicBezTo>
                    <a:cubicBezTo>
                      <a:pt x="24614" y="14965"/>
                      <a:pt x="24645" y="14965"/>
                      <a:pt x="24645" y="15058"/>
                    </a:cubicBezTo>
                    <a:cubicBezTo>
                      <a:pt x="24645" y="15152"/>
                      <a:pt x="24754" y="15058"/>
                      <a:pt x="24645" y="15058"/>
                    </a:cubicBezTo>
                    <a:cubicBezTo>
                      <a:pt x="24536" y="15058"/>
                      <a:pt x="24769" y="15058"/>
                      <a:pt x="24847" y="15058"/>
                    </a:cubicBezTo>
                    <a:cubicBezTo>
                      <a:pt x="24925" y="15058"/>
                      <a:pt x="24754" y="15167"/>
                      <a:pt x="24754" y="15245"/>
                    </a:cubicBezTo>
                    <a:cubicBezTo>
                      <a:pt x="24754" y="15323"/>
                      <a:pt x="24317" y="15370"/>
                      <a:pt x="24271" y="15245"/>
                    </a:cubicBezTo>
                    <a:cubicBezTo>
                      <a:pt x="24224" y="15121"/>
                      <a:pt x="23865" y="15245"/>
                      <a:pt x="23663" y="15339"/>
                    </a:cubicBezTo>
                    <a:cubicBezTo>
                      <a:pt x="23460" y="15432"/>
                      <a:pt x="23663" y="15542"/>
                      <a:pt x="23476" y="15417"/>
                    </a:cubicBezTo>
                    <a:cubicBezTo>
                      <a:pt x="23289" y="15292"/>
                      <a:pt x="23242" y="15417"/>
                      <a:pt x="23195" y="15557"/>
                    </a:cubicBezTo>
                    <a:cubicBezTo>
                      <a:pt x="23148" y="15697"/>
                      <a:pt x="23195" y="15557"/>
                      <a:pt x="23055" y="15557"/>
                    </a:cubicBezTo>
                    <a:cubicBezTo>
                      <a:pt x="23189" y="15454"/>
                      <a:pt x="23315" y="15339"/>
                      <a:pt x="23429" y="15214"/>
                    </a:cubicBezTo>
                    <a:cubicBezTo>
                      <a:pt x="23429" y="15058"/>
                      <a:pt x="23647" y="15214"/>
                      <a:pt x="23772" y="15214"/>
                    </a:cubicBezTo>
                    <a:cubicBezTo>
                      <a:pt x="23897" y="15214"/>
                      <a:pt x="23865" y="15074"/>
                      <a:pt x="23912" y="15012"/>
                    </a:cubicBezTo>
                    <a:cubicBezTo>
                      <a:pt x="23959" y="14949"/>
                      <a:pt x="23678" y="15214"/>
                      <a:pt x="23600" y="15089"/>
                    </a:cubicBezTo>
                    <a:cubicBezTo>
                      <a:pt x="23522" y="14965"/>
                      <a:pt x="23367" y="15089"/>
                      <a:pt x="23507" y="15089"/>
                    </a:cubicBezTo>
                    <a:cubicBezTo>
                      <a:pt x="23647" y="15089"/>
                      <a:pt x="23382" y="15089"/>
                      <a:pt x="23289" y="15089"/>
                    </a:cubicBezTo>
                    <a:lnTo>
                      <a:pt x="23289" y="15089"/>
                    </a:lnTo>
                    <a:cubicBezTo>
                      <a:pt x="23289" y="15089"/>
                      <a:pt x="23289" y="15089"/>
                      <a:pt x="23289" y="15089"/>
                    </a:cubicBezTo>
                    <a:cubicBezTo>
                      <a:pt x="23522" y="15012"/>
                      <a:pt x="23632" y="14949"/>
                      <a:pt x="23600" y="14715"/>
                    </a:cubicBezTo>
                    <a:lnTo>
                      <a:pt x="23444" y="14715"/>
                    </a:lnTo>
                    <a:cubicBezTo>
                      <a:pt x="23554" y="14606"/>
                      <a:pt x="23709" y="14466"/>
                      <a:pt x="23865" y="14575"/>
                    </a:cubicBezTo>
                    <a:cubicBezTo>
                      <a:pt x="23741" y="14419"/>
                      <a:pt x="23865" y="14575"/>
                      <a:pt x="23865" y="14575"/>
                    </a:cubicBezTo>
                    <a:cubicBezTo>
                      <a:pt x="23865" y="14575"/>
                      <a:pt x="23772" y="14372"/>
                      <a:pt x="23865" y="14326"/>
                    </a:cubicBezTo>
                    <a:cubicBezTo>
                      <a:pt x="23959" y="14279"/>
                      <a:pt x="23865" y="14201"/>
                      <a:pt x="23772" y="14326"/>
                    </a:cubicBezTo>
                    <a:lnTo>
                      <a:pt x="23772" y="14326"/>
                    </a:lnTo>
                    <a:cubicBezTo>
                      <a:pt x="23647" y="14326"/>
                      <a:pt x="23772" y="14045"/>
                      <a:pt x="23772" y="14061"/>
                    </a:cubicBezTo>
                    <a:cubicBezTo>
                      <a:pt x="23616" y="14061"/>
                      <a:pt x="23585" y="14170"/>
                      <a:pt x="23444" y="14061"/>
                    </a:cubicBezTo>
                    <a:cubicBezTo>
                      <a:pt x="23304" y="13952"/>
                      <a:pt x="23444" y="14061"/>
                      <a:pt x="23444" y="14154"/>
                    </a:cubicBezTo>
                    <a:cubicBezTo>
                      <a:pt x="23444" y="14248"/>
                      <a:pt x="23289" y="14029"/>
                      <a:pt x="23335" y="14154"/>
                    </a:cubicBezTo>
                    <a:cubicBezTo>
                      <a:pt x="23382" y="14279"/>
                      <a:pt x="23335" y="14061"/>
                      <a:pt x="23335" y="14029"/>
                    </a:cubicBezTo>
                    <a:lnTo>
                      <a:pt x="23335" y="14029"/>
                    </a:lnTo>
                    <a:cubicBezTo>
                      <a:pt x="23335" y="14029"/>
                      <a:pt x="23335" y="13874"/>
                      <a:pt x="23429" y="13827"/>
                    </a:cubicBezTo>
                    <a:cubicBezTo>
                      <a:pt x="23522" y="13780"/>
                      <a:pt x="23335" y="13640"/>
                      <a:pt x="23429" y="13671"/>
                    </a:cubicBezTo>
                    <a:cubicBezTo>
                      <a:pt x="23522" y="13702"/>
                      <a:pt x="23429" y="13671"/>
                      <a:pt x="23429" y="13577"/>
                    </a:cubicBezTo>
                    <a:cubicBezTo>
                      <a:pt x="23429" y="13484"/>
                      <a:pt x="23429" y="13655"/>
                      <a:pt x="23429" y="13687"/>
                    </a:cubicBezTo>
                    <a:lnTo>
                      <a:pt x="23429" y="13687"/>
                    </a:lnTo>
                    <a:cubicBezTo>
                      <a:pt x="23429" y="13687"/>
                      <a:pt x="23429" y="13687"/>
                      <a:pt x="23429" y="13687"/>
                    </a:cubicBezTo>
                    <a:cubicBezTo>
                      <a:pt x="23429" y="13687"/>
                      <a:pt x="23429" y="13687"/>
                      <a:pt x="23429" y="13687"/>
                    </a:cubicBezTo>
                    <a:cubicBezTo>
                      <a:pt x="23425" y="13770"/>
                      <a:pt x="23425" y="13853"/>
                      <a:pt x="23429" y="13936"/>
                    </a:cubicBezTo>
                    <a:cubicBezTo>
                      <a:pt x="23335" y="13936"/>
                      <a:pt x="23429" y="13811"/>
                      <a:pt x="23429" y="13764"/>
                    </a:cubicBezTo>
                    <a:cubicBezTo>
                      <a:pt x="23429" y="13718"/>
                      <a:pt x="23429" y="13484"/>
                      <a:pt x="23522" y="13453"/>
                    </a:cubicBezTo>
                    <a:cubicBezTo>
                      <a:pt x="23616" y="13422"/>
                      <a:pt x="23522" y="13453"/>
                      <a:pt x="23522" y="13453"/>
                    </a:cubicBezTo>
                    <a:cubicBezTo>
                      <a:pt x="23522" y="13453"/>
                      <a:pt x="23413" y="13593"/>
                      <a:pt x="23351" y="13453"/>
                    </a:cubicBezTo>
                    <a:cubicBezTo>
                      <a:pt x="23289" y="13312"/>
                      <a:pt x="23351" y="13453"/>
                      <a:pt x="23351" y="13453"/>
                    </a:cubicBezTo>
                    <a:cubicBezTo>
                      <a:pt x="23351" y="13453"/>
                      <a:pt x="23351" y="13328"/>
                      <a:pt x="23476" y="13375"/>
                    </a:cubicBezTo>
                    <a:cubicBezTo>
                      <a:pt x="23600" y="13422"/>
                      <a:pt x="23476" y="13375"/>
                      <a:pt x="23476" y="13375"/>
                    </a:cubicBezTo>
                    <a:cubicBezTo>
                      <a:pt x="23476" y="13375"/>
                      <a:pt x="23476" y="13375"/>
                      <a:pt x="23476" y="13375"/>
                    </a:cubicBezTo>
                    <a:cubicBezTo>
                      <a:pt x="23476" y="13375"/>
                      <a:pt x="23476" y="13375"/>
                      <a:pt x="23476" y="13375"/>
                    </a:cubicBezTo>
                    <a:cubicBezTo>
                      <a:pt x="23476" y="13375"/>
                      <a:pt x="23476" y="13375"/>
                      <a:pt x="23476" y="13375"/>
                    </a:cubicBezTo>
                    <a:lnTo>
                      <a:pt x="23476" y="13375"/>
                    </a:lnTo>
                    <a:lnTo>
                      <a:pt x="23476" y="13297"/>
                    </a:lnTo>
                    <a:cubicBezTo>
                      <a:pt x="23476" y="13297"/>
                      <a:pt x="23476" y="13297"/>
                      <a:pt x="23476" y="13297"/>
                    </a:cubicBezTo>
                    <a:cubicBezTo>
                      <a:pt x="23476" y="13297"/>
                      <a:pt x="23476" y="13219"/>
                      <a:pt x="23476" y="13172"/>
                    </a:cubicBezTo>
                    <a:lnTo>
                      <a:pt x="23476" y="13172"/>
                    </a:lnTo>
                    <a:cubicBezTo>
                      <a:pt x="23476" y="13172"/>
                      <a:pt x="23476" y="13172"/>
                      <a:pt x="23476" y="13172"/>
                    </a:cubicBezTo>
                    <a:cubicBezTo>
                      <a:pt x="23476" y="13172"/>
                      <a:pt x="23476" y="13172"/>
                      <a:pt x="23569" y="13172"/>
                    </a:cubicBezTo>
                    <a:cubicBezTo>
                      <a:pt x="23574" y="13146"/>
                      <a:pt x="23574" y="13120"/>
                      <a:pt x="23569" y="13094"/>
                    </a:cubicBezTo>
                    <a:cubicBezTo>
                      <a:pt x="23569" y="13094"/>
                      <a:pt x="23678" y="12782"/>
                      <a:pt x="23709" y="12969"/>
                    </a:cubicBezTo>
                    <a:cubicBezTo>
                      <a:pt x="23741" y="13157"/>
                      <a:pt x="23709" y="12969"/>
                      <a:pt x="23709" y="12969"/>
                    </a:cubicBezTo>
                    <a:cubicBezTo>
                      <a:pt x="24084" y="12829"/>
                      <a:pt x="23990" y="12969"/>
                      <a:pt x="23709" y="13188"/>
                    </a:cubicBezTo>
                    <a:lnTo>
                      <a:pt x="23709" y="13188"/>
                    </a:lnTo>
                    <a:cubicBezTo>
                      <a:pt x="23507" y="13375"/>
                      <a:pt x="23928" y="13188"/>
                      <a:pt x="24037" y="13188"/>
                    </a:cubicBezTo>
                    <a:cubicBezTo>
                      <a:pt x="24146" y="13188"/>
                      <a:pt x="24037" y="13640"/>
                      <a:pt x="23834" y="13609"/>
                    </a:cubicBezTo>
                    <a:cubicBezTo>
                      <a:pt x="23632" y="13577"/>
                      <a:pt x="23834" y="13609"/>
                      <a:pt x="23834" y="13609"/>
                    </a:cubicBezTo>
                    <a:cubicBezTo>
                      <a:pt x="23834" y="13609"/>
                      <a:pt x="23694" y="13733"/>
                      <a:pt x="23600" y="13609"/>
                    </a:cubicBezTo>
                    <a:cubicBezTo>
                      <a:pt x="23654" y="13665"/>
                      <a:pt x="23743" y="13666"/>
                      <a:pt x="23799" y="13613"/>
                    </a:cubicBezTo>
                    <a:cubicBezTo>
                      <a:pt x="23800" y="13612"/>
                      <a:pt x="23802" y="13610"/>
                      <a:pt x="23803" y="13609"/>
                    </a:cubicBezTo>
                    <a:cubicBezTo>
                      <a:pt x="24037" y="13702"/>
                      <a:pt x="24052" y="13952"/>
                      <a:pt x="24130" y="14139"/>
                    </a:cubicBezTo>
                    <a:cubicBezTo>
                      <a:pt x="24208" y="14326"/>
                      <a:pt x="24349" y="14107"/>
                      <a:pt x="24473" y="14170"/>
                    </a:cubicBezTo>
                    <a:close/>
                    <a:moveTo>
                      <a:pt x="16461" y="43086"/>
                    </a:moveTo>
                    <a:lnTo>
                      <a:pt x="16461" y="43086"/>
                    </a:lnTo>
                    <a:lnTo>
                      <a:pt x="16461" y="43086"/>
                    </a:lnTo>
                    <a:lnTo>
                      <a:pt x="16461" y="43086"/>
                    </a:lnTo>
                    <a:lnTo>
                      <a:pt x="16539" y="43086"/>
                    </a:lnTo>
                    <a:lnTo>
                      <a:pt x="16539" y="43086"/>
                    </a:lnTo>
                    <a:lnTo>
                      <a:pt x="16321" y="42961"/>
                    </a:lnTo>
                    <a:lnTo>
                      <a:pt x="16321" y="42961"/>
                    </a:lnTo>
                    <a:lnTo>
                      <a:pt x="16321" y="42961"/>
                    </a:lnTo>
                    <a:lnTo>
                      <a:pt x="16399" y="42961"/>
                    </a:lnTo>
                    <a:lnTo>
                      <a:pt x="16399" y="42961"/>
                    </a:lnTo>
                    <a:lnTo>
                      <a:pt x="16399" y="42961"/>
                    </a:lnTo>
                    <a:lnTo>
                      <a:pt x="16149" y="42852"/>
                    </a:lnTo>
                    <a:lnTo>
                      <a:pt x="16149" y="42852"/>
                    </a:lnTo>
                    <a:cubicBezTo>
                      <a:pt x="16149" y="42852"/>
                      <a:pt x="16149" y="42852"/>
                      <a:pt x="16149" y="42852"/>
                    </a:cubicBezTo>
                    <a:cubicBezTo>
                      <a:pt x="16120" y="42838"/>
                      <a:pt x="16085" y="42838"/>
                      <a:pt x="16056" y="42852"/>
                    </a:cubicBezTo>
                    <a:lnTo>
                      <a:pt x="16056" y="42852"/>
                    </a:lnTo>
                    <a:lnTo>
                      <a:pt x="16056" y="42852"/>
                    </a:lnTo>
                    <a:lnTo>
                      <a:pt x="16056" y="42852"/>
                    </a:lnTo>
                    <a:lnTo>
                      <a:pt x="16212" y="42852"/>
                    </a:lnTo>
                    <a:lnTo>
                      <a:pt x="16025" y="42852"/>
                    </a:lnTo>
                    <a:lnTo>
                      <a:pt x="16025" y="42852"/>
                    </a:lnTo>
                    <a:lnTo>
                      <a:pt x="15806" y="42759"/>
                    </a:lnTo>
                    <a:lnTo>
                      <a:pt x="15806" y="42759"/>
                    </a:lnTo>
                    <a:lnTo>
                      <a:pt x="15806" y="42759"/>
                    </a:lnTo>
                    <a:lnTo>
                      <a:pt x="15682" y="42759"/>
                    </a:lnTo>
                    <a:lnTo>
                      <a:pt x="15853" y="42852"/>
                    </a:lnTo>
                    <a:lnTo>
                      <a:pt x="15604" y="42727"/>
                    </a:lnTo>
                    <a:lnTo>
                      <a:pt x="15604" y="42727"/>
                    </a:lnTo>
                    <a:lnTo>
                      <a:pt x="15760" y="42727"/>
                    </a:lnTo>
                    <a:lnTo>
                      <a:pt x="15635" y="42727"/>
                    </a:lnTo>
                    <a:lnTo>
                      <a:pt x="15760" y="42727"/>
                    </a:lnTo>
                    <a:lnTo>
                      <a:pt x="15526" y="42618"/>
                    </a:lnTo>
                    <a:lnTo>
                      <a:pt x="15526" y="42618"/>
                    </a:lnTo>
                    <a:lnTo>
                      <a:pt x="15432" y="42618"/>
                    </a:lnTo>
                    <a:lnTo>
                      <a:pt x="15432" y="42618"/>
                    </a:lnTo>
                    <a:lnTo>
                      <a:pt x="15230" y="42525"/>
                    </a:lnTo>
                    <a:lnTo>
                      <a:pt x="15230" y="42525"/>
                    </a:lnTo>
                    <a:lnTo>
                      <a:pt x="15152" y="42525"/>
                    </a:lnTo>
                    <a:lnTo>
                      <a:pt x="15152" y="42525"/>
                    </a:lnTo>
                    <a:cubicBezTo>
                      <a:pt x="15026" y="42475"/>
                      <a:pt x="14906" y="42412"/>
                      <a:pt x="14793" y="42338"/>
                    </a:cubicBezTo>
                    <a:lnTo>
                      <a:pt x="14793" y="42338"/>
                    </a:lnTo>
                    <a:lnTo>
                      <a:pt x="14637" y="42244"/>
                    </a:lnTo>
                    <a:lnTo>
                      <a:pt x="14778" y="42338"/>
                    </a:lnTo>
                    <a:lnTo>
                      <a:pt x="14466" y="42166"/>
                    </a:lnTo>
                    <a:lnTo>
                      <a:pt x="14466" y="42166"/>
                    </a:lnTo>
                    <a:lnTo>
                      <a:pt x="14372" y="42166"/>
                    </a:lnTo>
                    <a:lnTo>
                      <a:pt x="14372" y="42166"/>
                    </a:lnTo>
                    <a:lnTo>
                      <a:pt x="14216" y="42073"/>
                    </a:lnTo>
                    <a:lnTo>
                      <a:pt x="14216" y="42073"/>
                    </a:lnTo>
                    <a:lnTo>
                      <a:pt x="14216" y="42073"/>
                    </a:lnTo>
                    <a:lnTo>
                      <a:pt x="14216" y="42073"/>
                    </a:lnTo>
                    <a:lnTo>
                      <a:pt x="14076" y="41995"/>
                    </a:lnTo>
                    <a:lnTo>
                      <a:pt x="14076" y="41995"/>
                    </a:lnTo>
                    <a:lnTo>
                      <a:pt x="13920" y="41886"/>
                    </a:lnTo>
                    <a:lnTo>
                      <a:pt x="13920" y="41886"/>
                    </a:lnTo>
                    <a:lnTo>
                      <a:pt x="13795" y="41886"/>
                    </a:lnTo>
                    <a:lnTo>
                      <a:pt x="13795" y="41886"/>
                    </a:lnTo>
                    <a:cubicBezTo>
                      <a:pt x="13760" y="41896"/>
                      <a:pt x="13722" y="41896"/>
                      <a:pt x="13686" y="41886"/>
                    </a:cubicBezTo>
                    <a:lnTo>
                      <a:pt x="13686" y="41886"/>
                    </a:lnTo>
                    <a:lnTo>
                      <a:pt x="13811" y="41964"/>
                    </a:lnTo>
                    <a:lnTo>
                      <a:pt x="13686" y="41886"/>
                    </a:lnTo>
                    <a:lnTo>
                      <a:pt x="13686" y="41886"/>
                    </a:lnTo>
                    <a:lnTo>
                      <a:pt x="13577" y="41886"/>
                    </a:lnTo>
                    <a:lnTo>
                      <a:pt x="13577" y="41886"/>
                    </a:lnTo>
                    <a:lnTo>
                      <a:pt x="13453" y="41808"/>
                    </a:lnTo>
                    <a:cubicBezTo>
                      <a:pt x="13513" y="41833"/>
                      <a:pt x="13570" y="41864"/>
                      <a:pt x="13624" y="41901"/>
                    </a:cubicBezTo>
                    <a:cubicBezTo>
                      <a:pt x="13624" y="41901"/>
                      <a:pt x="13749" y="41995"/>
                      <a:pt x="13780" y="41995"/>
                    </a:cubicBezTo>
                    <a:lnTo>
                      <a:pt x="13359" y="41699"/>
                    </a:lnTo>
                    <a:lnTo>
                      <a:pt x="13359" y="41699"/>
                    </a:lnTo>
                    <a:cubicBezTo>
                      <a:pt x="13110" y="41496"/>
                      <a:pt x="12829" y="41324"/>
                      <a:pt x="12595" y="41122"/>
                    </a:cubicBezTo>
                    <a:lnTo>
                      <a:pt x="12689" y="41122"/>
                    </a:lnTo>
                    <a:lnTo>
                      <a:pt x="12548" y="41013"/>
                    </a:lnTo>
                    <a:lnTo>
                      <a:pt x="12548" y="41013"/>
                    </a:lnTo>
                    <a:cubicBezTo>
                      <a:pt x="12548" y="41013"/>
                      <a:pt x="12548" y="41013"/>
                      <a:pt x="12455" y="41013"/>
                    </a:cubicBezTo>
                    <a:lnTo>
                      <a:pt x="12455" y="41013"/>
                    </a:lnTo>
                    <a:lnTo>
                      <a:pt x="12455" y="41013"/>
                    </a:lnTo>
                    <a:lnTo>
                      <a:pt x="12455" y="41013"/>
                    </a:lnTo>
                    <a:cubicBezTo>
                      <a:pt x="12251" y="40890"/>
                      <a:pt x="12063" y="40743"/>
                      <a:pt x="11894" y="40576"/>
                    </a:cubicBezTo>
                    <a:lnTo>
                      <a:pt x="11894" y="40576"/>
                    </a:lnTo>
                    <a:cubicBezTo>
                      <a:pt x="11675" y="40342"/>
                      <a:pt x="11410" y="40171"/>
                      <a:pt x="11177" y="39953"/>
                    </a:cubicBezTo>
                    <a:cubicBezTo>
                      <a:pt x="11177" y="39953"/>
                      <a:pt x="11177" y="39953"/>
                      <a:pt x="11177" y="39953"/>
                    </a:cubicBezTo>
                    <a:cubicBezTo>
                      <a:pt x="10229" y="38961"/>
                      <a:pt x="9393" y="37869"/>
                      <a:pt x="8683" y="36695"/>
                    </a:cubicBezTo>
                    <a:lnTo>
                      <a:pt x="8683" y="36695"/>
                    </a:lnTo>
                    <a:cubicBezTo>
                      <a:pt x="8363" y="35817"/>
                      <a:pt x="7887" y="35004"/>
                      <a:pt x="7280" y="34294"/>
                    </a:cubicBezTo>
                    <a:lnTo>
                      <a:pt x="7280" y="34294"/>
                    </a:lnTo>
                    <a:cubicBezTo>
                      <a:pt x="6307" y="33179"/>
                      <a:pt x="5626" y="31840"/>
                      <a:pt x="5300" y="30397"/>
                    </a:cubicBezTo>
                    <a:cubicBezTo>
                      <a:pt x="5300" y="30397"/>
                      <a:pt x="5300" y="30397"/>
                      <a:pt x="5300" y="30475"/>
                    </a:cubicBezTo>
                    <a:cubicBezTo>
                      <a:pt x="5309" y="30444"/>
                      <a:pt x="5309" y="30412"/>
                      <a:pt x="5300" y="30382"/>
                    </a:cubicBezTo>
                    <a:cubicBezTo>
                      <a:pt x="5300" y="30382"/>
                      <a:pt x="5300" y="30475"/>
                      <a:pt x="5300" y="30506"/>
                    </a:cubicBezTo>
                    <a:cubicBezTo>
                      <a:pt x="5082" y="30132"/>
                      <a:pt x="5160" y="25830"/>
                      <a:pt x="4739" y="27498"/>
                    </a:cubicBezTo>
                    <a:cubicBezTo>
                      <a:pt x="4739" y="27498"/>
                      <a:pt x="4739" y="27311"/>
                      <a:pt x="4739" y="27264"/>
                    </a:cubicBezTo>
                    <a:cubicBezTo>
                      <a:pt x="4739" y="27217"/>
                      <a:pt x="4739" y="27264"/>
                      <a:pt x="4739" y="27342"/>
                    </a:cubicBezTo>
                    <a:cubicBezTo>
                      <a:pt x="4739" y="27420"/>
                      <a:pt x="4739" y="27124"/>
                      <a:pt x="4598" y="27030"/>
                    </a:cubicBezTo>
                    <a:cubicBezTo>
                      <a:pt x="4458" y="26937"/>
                      <a:pt x="4598" y="27030"/>
                      <a:pt x="4598" y="27030"/>
                    </a:cubicBezTo>
                    <a:lnTo>
                      <a:pt x="4598" y="27030"/>
                    </a:lnTo>
                    <a:cubicBezTo>
                      <a:pt x="4598" y="27030"/>
                      <a:pt x="4598" y="26874"/>
                      <a:pt x="4598" y="26812"/>
                    </a:cubicBezTo>
                    <a:cubicBezTo>
                      <a:pt x="4598" y="26749"/>
                      <a:pt x="4598" y="26921"/>
                      <a:pt x="4598" y="26968"/>
                    </a:cubicBezTo>
                    <a:cubicBezTo>
                      <a:pt x="4598" y="26734"/>
                      <a:pt x="4489" y="26469"/>
                      <a:pt x="4396" y="26235"/>
                    </a:cubicBezTo>
                    <a:cubicBezTo>
                      <a:pt x="4396" y="26313"/>
                      <a:pt x="4396" y="26391"/>
                      <a:pt x="4396" y="26484"/>
                    </a:cubicBezTo>
                    <a:cubicBezTo>
                      <a:pt x="4256" y="26095"/>
                      <a:pt x="4240" y="25674"/>
                      <a:pt x="4131" y="25269"/>
                    </a:cubicBezTo>
                    <a:cubicBezTo>
                      <a:pt x="4131" y="25347"/>
                      <a:pt x="4131" y="25269"/>
                      <a:pt x="4131" y="25175"/>
                    </a:cubicBezTo>
                    <a:cubicBezTo>
                      <a:pt x="4131" y="25082"/>
                      <a:pt x="4131" y="25175"/>
                      <a:pt x="4131" y="25175"/>
                    </a:cubicBezTo>
                    <a:cubicBezTo>
                      <a:pt x="4131" y="25175"/>
                      <a:pt x="4131" y="25175"/>
                      <a:pt x="4131" y="25175"/>
                    </a:cubicBezTo>
                    <a:cubicBezTo>
                      <a:pt x="4131" y="25175"/>
                      <a:pt x="4131" y="25175"/>
                      <a:pt x="4131" y="25175"/>
                    </a:cubicBezTo>
                    <a:cubicBezTo>
                      <a:pt x="3941" y="24764"/>
                      <a:pt x="3835" y="24318"/>
                      <a:pt x="3819" y="23866"/>
                    </a:cubicBezTo>
                    <a:cubicBezTo>
                      <a:pt x="3828" y="23928"/>
                      <a:pt x="3828" y="23991"/>
                      <a:pt x="3819" y="24053"/>
                    </a:cubicBezTo>
                    <a:cubicBezTo>
                      <a:pt x="3828" y="23991"/>
                      <a:pt x="3828" y="23928"/>
                      <a:pt x="3819" y="23866"/>
                    </a:cubicBezTo>
                    <a:lnTo>
                      <a:pt x="3819" y="23866"/>
                    </a:lnTo>
                    <a:cubicBezTo>
                      <a:pt x="3819" y="23866"/>
                      <a:pt x="3819" y="23866"/>
                      <a:pt x="3819" y="23866"/>
                    </a:cubicBezTo>
                    <a:lnTo>
                      <a:pt x="3819" y="23866"/>
                    </a:lnTo>
                    <a:lnTo>
                      <a:pt x="3819" y="23866"/>
                    </a:lnTo>
                    <a:cubicBezTo>
                      <a:pt x="3819" y="23866"/>
                      <a:pt x="3819" y="23866"/>
                      <a:pt x="3819" y="23959"/>
                    </a:cubicBezTo>
                    <a:cubicBezTo>
                      <a:pt x="3819" y="24053"/>
                      <a:pt x="3819" y="23959"/>
                      <a:pt x="3819" y="23959"/>
                    </a:cubicBezTo>
                    <a:lnTo>
                      <a:pt x="3819" y="23959"/>
                    </a:lnTo>
                    <a:lnTo>
                      <a:pt x="3819" y="23959"/>
                    </a:lnTo>
                    <a:cubicBezTo>
                      <a:pt x="3819" y="23881"/>
                      <a:pt x="3819" y="23772"/>
                      <a:pt x="3819" y="23679"/>
                    </a:cubicBezTo>
                    <a:lnTo>
                      <a:pt x="3819" y="23679"/>
                    </a:lnTo>
                    <a:cubicBezTo>
                      <a:pt x="3811" y="23627"/>
                      <a:pt x="3811" y="23574"/>
                      <a:pt x="3819" y="23523"/>
                    </a:cubicBezTo>
                    <a:lnTo>
                      <a:pt x="3819" y="23523"/>
                    </a:lnTo>
                    <a:cubicBezTo>
                      <a:pt x="3803" y="23305"/>
                      <a:pt x="3803" y="23086"/>
                      <a:pt x="3819" y="22868"/>
                    </a:cubicBezTo>
                    <a:lnTo>
                      <a:pt x="3819" y="22868"/>
                    </a:lnTo>
                    <a:cubicBezTo>
                      <a:pt x="3819" y="22868"/>
                      <a:pt x="3819" y="22790"/>
                      <a:pt x="3819" y="22759"/>
                    </a:cubicBezTo>
                    <a:lnTo>
                      <a:pt x="3819" y="22759"/>
                    </a:lnTo>
                    <a:cubicBezTo>
                      <a:pt x="4323" y="14291"/>
                      <a:pt x="9917" y="6976"/>
                      <a:pt x="17957" y="4271"/>
                    </a:cubicBezTo>
                    <a:lnTo>
                      <a:pt x="17957" y="4271"/>
                    </a:lnTo>
                    <a:lnTo>
                      <a:pt x="18145" y="4271"/>
                    </a:lnTo>
                    <a:lnTo>
                      <a:pt x="18145" y="4271"/>
                    </a:lnTo>
                    <a:lnTo>
                      <a:pt x="18347" y="4271"/>
                    </a:lnTo>
                    <a:lnTo>
                      <a:pt x="18207" y="4271"/>
                    </a:lnTo>
                    <a:lnTo>
                      <a:pt x="18456" y="4271"/>
                    </a:lnTo>
                    <a:lnTo>
                      <a:pt x="18363" y="4271"/>
                    </a:lnTo>
                    <a:lnTo>
                      <a:pt x="18363" y="4271"/>
                    </a:lnTo>
                    <a:lnTo>
                      <a:pt x="18534" y="4271"/>
                    </a:lnTo>
                    <a:lnTo>
                      <a:pt x="18534" y="4271"/>
                    </a:lnTo>
                    <a:lnTo>
                      <a:pt x="19703" y="4006"/>
                    </a:lnTo>
                    <a:lnTo>
                      <a:pt x="19703" y="4006"/>
                    </a:lnTo>
                    <a:lnTo>
                      <a:pt x="20000" y="4006"/>
                    </a:lnTo>
                    <a:lnTo>
                      <a:pt x="19797" y="4006"/>
                    </a:lnTo>
                    <a:lnTo>
                      <a:pt x="19797" y="4006"/>
                    </a:lnTo>
                    <a:lnTo>
                      <a:pt x="20342" y="4006"/>
                    </a:lnTo>
                    <a:lnTo>
                      <a:pt x="20342" y="4006"/>
                    </a:lnTo>
                    <a:lnTo>
                      <a:pt x="20062" y="4006"/>
                    </a:lnTo>
                    <a:lnTo>
                      <a:pt x="20327" y="4006"/>
                    </a:lnTo>
                    <a:lnTo>
                      <a:pt x="20327" y="4006"/>
                    </a:lnTo>
                    <a:lnTo>
                      <a:pt x="20592" y="4006"/>
                    </a:lnTo>
                    <a:lnTo>
                      <a:pt x="20498" y="4006"/>
                    </a:lnTo>
                    <a:lnTo>
                      <a:pt x="20405" y="4006"/>
                    </a:lnTo>
                    <a:lnTo>
                      <a:pt x="20623" y="4006"/>
                    </a:lnTo>
                    <a:lnTo>
                      <a:pt x="20280" y="4006"/>
                    </a:lnTo>
                    <a:lnTo>
                      <a:pt x="20187" y="4006"/>
                    </a:lnTo>
                    <a:lnTo>
                      <a:pt x="20015" y="4006"/>
                    </a:lnTo>
                    <a:lnTo>
                      <a:pt x="20342" y="4006"/>
                    </a:lnTo>
                    <a:lnTo>
                      <a:pt x="19984" y="4006"/>
                    </a:lnTo>
                    <a:lnTo>
                      <a:pt x="19984" y="4006"/>
                    </a:lnTo>
                    <a:lnTo>
                      <a:pt x="19610" y="4006"/>
                    </a:lnTo>
                    <a:lnTo>
                      <a:pt x="19610" y="4006"/>
                    </a:lnTo>
                    <a:lnTo>
                      <a:pt x="19251" y="4084"/>
                    </a:lnTo>
                    <a:lnTo>
                      <a:pt x="19407" y="4084"/>
                    </a:lnTo>
                    <a:lnTo>
                      <a:pt x="19407" y="4084"/>
                    </a:lnTo>
                    <a:cubicBezTo>
                      <a:pt x="19286" y="4123"/>
                      <a:pt x="19160" y="4150"/>
                      <a:pt x="19033" y="4162"/>
                    </a:cubicBezTo>
                    <a:lnTo>
                      <a:pt x="19189" y="4162"/>
                    </a:lnTo>
                    <a:lnTo>
                      <a:pt x="19017" y="4162"/>
                    </a:lnTo>
                    <a:lnTo>
                      <a:pt x="19017" y="4162"/>
                    </a:lnTo>
                    <a:lnTo>
                      <a:pt x="18908" y="4162"/>
                    </a:lnTo>
                    <a:lnTo>
                      <a:pt x="18908" y="4162"/>
                    </a:lnTo>
                    <a:lnTo>
                      <a:pt x="18908" y="4162"/>
                    </a:lnTo>
                    <a:cubicBezTo>
                      <a:pt x="18908" y="4162"/>
                      <a:pt x="18908" y="4162"/>
                      <a:pt x="18908" y="4162"/>
                    </a:cubicBezTo>
                    <a:lnTo>
                      <a:pt x="18908" y="4162"/>
                    </a:lnTo>
                    <a:lnTo>
                      <a:pt x="18752" y="4162"/>
                    </a:lnTo>
                    <a:lnTo>
                      <a:pt x="18752" y="4162"/>
                    </a:lnTo>
                    <a:lnTo>
                      <a:pt x="18752" y="4162"/>
                    </a:lnTo>
                    <a:lnTo>
                      <a:pt x="18752" y="4162"/>
                    </a:lnTo>
                    <a:lnTo>
                      <a:pt x="18659" y="4162"/>
                    </a:lnTo>
                    <a:lnTo>
                      <a:pt x="18659" y="4162"/>
                    </a:lnTo>
                    <a:lnTo>
                      <a:pt x="18254" y="4271"/>
                    </a:lnTo>
                    <a:lnTo>
                      <a:pt x="18254" y="4271"/>
                    </a:lnTo>
                    <a:lnTo>
                      <a:pt x="17957" y="4380"/>
                    </a:lnTo>
                    <a:lnTo>
                      <a:pt x="17957" y="4380"/>
                    </a:lnTo>
                    <a:lnTo>
                      <a:pt x="17599" y="4489"/>
                    </a:lnTo>
                    <a:lnTo>
                      <a:pt x="17599" y="4489"/>
                    </a:lnTo>
                    <a:lnTo>
                      <a:pt x="17334" y="4676"/>
                    </a:lnTo>
                    <a:lnTo>
                      <a:pt x="17334" y="4676"/>
                    </a:lnTo>
                    <a:lnTo>
                      <a:pt x="17240" y="4676"/>
                    </a:lnTo>
                    <a:lnTo>
                      <a:pt x="17240" y="4676"/>
                    </a:lnTo>
                    <a:lnTo>
                      <a:pt x="16726" y="4864"/>
                    </a:lnTo>
                    <a:lnTo>
                      <a:pt x="16851" y="4864"/>
                    </a:lnTo>
                    <a:lnTo>
                      <a:pt x="16851" y="4864"/>
                    </a:lnTo>
                    <a:cubicBezTo>
                      <a:pt x="17028" y="4797"/>
                      <a:pt x="17211" y="4745"/>
                      <a:pt x="17396" y="4708"/>
                    </a:cubicBezTo>
                    <a:lnTo>
                      <a:pt x="17396" y="4708"/>
                    </a:lnTo>
                    <a:lnTo>
                      <a:pt x="17552" y="4708"/>
                    </a:lnTo>
                    <a:lnTo>
                      <a:pt x="17661" y="4708"/>
                    </a:lnTo>
                    <a:lnTo>
                      <a:pt x="17412" y="4708"/>
                    </a:lnTo>
                    <a:lnTo>
                      <a:pt x="17412" y="4708"/>
                    </a:lnTo>
                    <a:lnTo>
                      <a:pt x="17272" y="4708"/>
                    </a:lnTo>
                    <a:lnTo>
                      <a:pt x="17272" y="4708"/>
                    </a:lnTo>
                    <a:lnTo>
                      <a:pt x="17162" y="4708"/>
                    </a:lnTo>
                    <a:lnTo>
                      <a:pt x="17162" y="4708"/>
                    </a:lnTo>
                    <a:lnTo>
                      <a:pt x="17007" y="4708"/>
                    </a:lnTo>
                    <a:lnTo>
                      <a:pt x="17007" y="4708"/>
                    </a:lnTo>
                    <a:lnTo>
                      <a:pt x="17147" y="4708"/>
                    </a:lnTo>
                    <a:lnTo>
                      <a:pt x="17147" y="4708"/>
                    </a:lnTo>
                    <a:lnTo>
                      <a:pt x="17287" y="4708"/>
                    </a:lnTo>
                    <a:lnTo>
                      <a:pt x="17287" y="4708"/>
                    </a:lnTo>
                    <a:lnTo>
                      <a:pt x="17116" y="4708"/>
                    </a:lnTo>
                    <a:cubicBezTo>
                      <a:pt x="17240" y="4708"/>
                      <a:pt x="17599" y="4599"/>
                      <a:pt x="17272" y="4708"/>
                    </a:cubicBezTo>
                    <a:lnTo>
                      <a:pt x="17412" y="4708"/>
                    </a:lnTo>
                    <a:lnTo>
                      <a:pt x="17505" y="4708"/>
                    </a:lnTo>
                    <a:lnTo>
                      <a:pt x="17833" y="4614"/>
                    </a:lnTo>
                    <a:cubicBezTo>
                      <a:pt x="17472" y="4715"/>
                      <a:pt x="17118" y="4840"/>
                      <a:pt x="16773" y="4988"/>
                    </a:cubicBezTo>
                    <a:lnTo>
                      <a:pt x="16929" y="4988"/>
                    </a:lnTo>
                    <a:lnTo>
                      <a:pt x="16929" y="4988"/>
                    </a:lnTo>
                    <a:cubicBezTo>
                      <a:pt x="16929" y="4988"/>
                      <a:pt x="17116" y="4988"/>
                      <a:pt x="17007" y="4988"/>
                    </a:cubicBezTo>
                    <a:lnTo>
                      <a:pt x="17147" y="4988"/>
                    </a:lnTo>
                    <a:lnTo>
                      <a:pt x="17147" y="4988"/>
                    </a:lnTo>
                    <a:lnTo>
                      <a:pt x="17272" y="4988"/>
                    </a:lnTo>
                    <a:cubicBezTo>
                      <a:pt x="17178" y="4988"/>
                      <a:pt x="17069" y="4988"/>
                      <a:pt x="16991" y="5097"/>
                    </a:cubicBezTo>
                    <a:lnTo>
                      <a:pt x="16991" y="5097"/>
                    </a:lnTo>
                    <a:lnTo>
                      <a:pt x="16866" y="5097"/>
                    </a:lnTo>
                    <a:lnTo>
                      <a:pt x="16866" y="5097"/>
                    </a:lnTo>
                    <a:lnTo>
                      <a:pt x="16710" y="5097"/>
                    </a:lnTo>
                    <a:cubicBezTo>
                      <a:pt x="16793" y="5104"/>
                      <a:pt x="16877" y="5104"/>
                      <a:pt x="16960" y="5097"/>
                    </a:cubicBezTo>
                    <a:cubicBezTo>
                      <a:pt x="16695" y="5238"/>
                      <a:pt x="16367" y="5362"/>
                      <a:pt x="16103" y="5534"/>
                    </a:cubicBezTo>
                    <a:lnTo>
                      <a:pt x="16103" y="5534"/>
                    </a:lnTo>
                    <a:lnTo>
                      <a:pt x="15931" y="5627"/>
                    </a:lnTo>
                    <a:lnTo>
                      <a:pt x="16103" y="5627"/>
                    </a:lnTo>
                    <a:lnTo>
                      <a:pt x="16103" y="5627"/>
                    </a:lnTo>
                    <a:cubicBezTo>
                      <a:pt x="16103" y="5627"/>
                      <a:pt x="16103" y="5627"/>
                      <a:pt x="16103" y="5627"/>
                    </a:cubicBezTo>
                    <a:cubicBezTo>
                      <a:pt x="15934" y="5726"/>
                      <a:pt x="15756" y="5810"/>
                      <a:pt x="15573" y="5877"/>
                    </a:cubicBezTo>
                    <a:cubicBezTo>
                      <a:pt x="15573" y="5877"/>
                      <a:pt x="15573" y="5877"/>
                      <a:pt x="15573" y="5877"/>
                    </a:cubicBezTo>
                    <a:cubicBezTo>
                      <a:pt x="15573" y="5877"/>
                      <a:pt x="15479" y="5877"/>
                      <a:pt x="15463" y="5877"/>
                    </a:cubicBezTo>
                    <a:lnTo>
                      <a:pt x="15463" y="5877"/>
                    </a:lnTo>
                    <a:cubicBezTo>
                      <a:pt x="15406" y="5898"/>
                      <a:pt x="15353" y="5930"/>
                      <a:pt x="15308" y="5970"/>
                    </a:cubicBezTo>
                    <a:lnTo>
                      <a:pt x="15308" y="5970"/>
                    </a:lnTo>
                    <a:cubicBezTo>
                      <a:pt x="15308" y="5970"/>
                      <a:pt x="15089" y="6126"/>
                      <a:pt x="15183" y="6095"/>
                    </a:cubicBezTo>
                    <a:lnTo>
                      <a:pt x="15183" y="6095"/>
                    </a:lnTo>
                    <a:lnTo>
                      <a:pt x="15183" y="6095"/>
                    </a:lnTo>
                    <a:lnTo>
                      <a:pt x="15183" y="6095"/>
                    </a:lnTo>
                    <a:cubicBezTo>
                      <a:pt x="15183" y="6095"/>
                      <a:pt x="15183" y="6095"/>
                      <a:pt x="15183" y="6095"/>
                    </a:cubicBezTo>
                    <a:lnTo>
                      <a:pt x="15323" y="6095"/>
                    </a:lnTo>
                    <a:lnTo>
                      <a:pt x="15089" y="6220"/>
                    </a:lnTo>
                    <a:lnTo>
                      <a:pt x="15089" y="6220"/>
                    </a:lnTo>
                    <a:cubicBezTo>
                      <a:pt x="15089" y="6220"/>
                      <a:pt x="14933" y="6220"/>
                      <a:pt x="14871" y="6344"/>
                    </a:cubicBezTo>
                    <a:cubicBezTo>
                      <a:pt x="14809" y="6469"/>
                      <a:pt x="14980" y="6344"/>
                      <a:pt x="15027" y="6344"/>
                    </a:cubicBezTo>
                    <a:cubicBezTo>
                      <a:pt x="14873" y="6412"/>
                      <a:pt x="14727" y="6496"/>
                      <a:pt x="14590" y="6594"/>
                    </a:cubicBezTo>
                    <a:lnTo>
                      <a:pt x="14590" y="6594"/>
                    </a:lnTo>
                    <a:lnTo>
                      <a:pt x="14590" y="6594"/>
                    </a:lnTo>
                    <a:cubicBezTo>
                      <a:pt x="14808" y="6458"/>
                      <a:pt x="15037" y="6343"/>
                      <a:pt x="15276" y="6251"/>
                    </a:cubicBezTo>
                    <a:lnTo>
                      <a:pt x="15276" y="6251"/>
                    </a:lnTo>
                    <a:cubicBezTo>
                      <a:pt x="15276" y="6251"/>
                      <a:pt x="15276" y="6251"/>
                      <a:pt x="15276" y="6251"/>
                    </a:cubicBezTo>
                    <a:lnTo>
                      <a:pt x="15276" y="6251"/>
                    </a:lnTo>
                    <a:lnTo>
                      <a:pt x="15370" y="6251"/>
                    </a:lnTo>
                    <a:lnTo>
                      <a:pt x="15276" y="6251"/>
                    </a:lnTo>
                    <a:cubicBezTo>
                      <a:pt x="15276" y="6251"/>
                      <a:pt x="15417" y="6157"/>
                      <a:pt x="15479" y="6157"/>
                    </a:cubicBezTo>
                    <a:lnTo>
                      <a:pt x="15479" y="6157"/>
                    </a:lnTo>
                    <a:cubicBezTo>
                      <a:pt x="15479" y="6157"/>
                      <a:pt x="15713" y="6064"/>
                      <a:pt x="15573" y="6157"/>
                    </a:cubicBezTo>
                    <a:lnTo>
                      <a:pt x="15463" y="6157"/>
                    </a:lnTo>
                    <a:cubicBezTo>
                      <a:pt x="15494" y="6149"/>
                      <a:pt x="15526" y="6149"/>
                      <a:pt x="15557" y="6157"/>
                    </a:cubicBezTo>
                    <a:lnTo>
                      <a:pt x="15448" y="6157"/>
                    </a:lnTo>
                    <a:lnTo>
                      <a:pt x="15448" y="6157"/>
                    </a:lnTo>
                    <a:cubicBezTo>
                      <a:pt x="15448" y="6157"/>
                      <a:pt x="15448" y="6157"/>
                      <a:pt x="15323" y="6157"/>
                    </a:cubicBezTo>
                    <a:cubicBezTo>
                      <a:pt x="15198" y="6157"/>
                      <a:pt x="15495" y="6157"/>
                      <a:pt x="15432" y="6157"/>
                    </a:cubicBezTo>
                    <a:cubicBezTo>
                      <a:pt x="15522" y="6121"/>
                      <a:pt x="15623" y="6121"/>
                      <a:pt x="15713" y="6157"/>
                    </a:cubicBezTo>
                    <a:lnTo>
                      <a:pt x="15713" y="6157"/>
                    </a:lnTo>
                    <a:cubicBezTo>
                      <a:pt x="15541" y="6282"/>
                      <a:pt x="15339" y="6376"/>
                      <a:pt x="15152" y="6485"/>
                    </a:cubicBezTo>
                    <a:lnTo>
                      <a:pt x="15152" y="6485"/>
                    </a:lnTo>
                    <a:lnTo>
                      <a:pt x="15152" y="6485"/>
                    </a:lnTo>
                    <a:lnTo>
                      <a:pt x="15152" y="6485"/>
                    </a:lnTo>
                    <a:cubicBezTo>
                      <a:pt x="15152" y="6485"/>
                      <a:pt x="15152" y="6485"/>
                      <a:pt x="15152" y="6485"/>
                    </a:cubicBezTo>
                    <a:lnTo>
                      <a:pt x="15152" y="6485"/>
                    </a:lnTo>
                    <a:lnTo>
                      <a:pt x="15152" y="6485"/>
                    </a:lnTo>
                    <a:lnTo>
                      <a:pt x="14933" y="6625"/>
                    </a:lnTo>
                    <a:lnTo>
                      <a:pt x="14933" y="6625"/>
                    </a:lnTo>
                    <a:cubicBezTo>
                      <a:pt x="14933" y="6625"/>
                      <a:pt x="14933" y="6625"/>
                      <a:pt x="14933" y="6703"/>
                    </a:cubicBezTo>
                    <a:lnTo>
                      <a:pt x="15074" y="6703"/>
                    </a:lnTo>
                    <a:lnTo>
                      <a:pt x="15074" y="6703"/>
                    </a:lnTo>
                    <a:lnTo>
                      <a:pt x="15074" y="6796"/>
                    </a:lnTo>
                    <a:cubicBezTo>
                      <a:pt x="15074" y="6796"/>
                      <a:pt x="15074" y="6796"/>
                      <a:pt x="15074" y="6796"/>
                    </a:cubicBezTo>
                    <a:lnTo>
                      <a:pt x="15074" y="6796"/>
                    </a:lnTo>
                    <a:cubicBezTo>
                      <a:pt x="15385" y="6594"/>
                      <a:pt x="15167" y="6796"/>
                      <a:pt x="15074" y="6890"/>
                    </a:cubicBezTo>
                    <a:cubicBezTo>
                      <a:pt x="15183" y="6890"/>
                      <a:pt x="15276" y="6703"/>
                      <a:pt x="15401" y="6656"/>
                    </a:cubicBezTo>
                    <a:lnTo>
                      <a:pt x="15401" y="6656"/>
                    </a:lnTo>
                    <a:cubicBezTo>
                      <a:pt x="15401" y="6656"/>
                      <a:pt x="15682" y="6485"/>
                      <a:pt x="15526" y="6656"/>
                    </a:cubicBezTo>
                    <a:lnTo>
                      <a:pt x="15650" y="6656"/>
                    </a:lnTo>
                    <a:lnTo>
                      <a:pt x="15557" y="6656"/>
                    </a:lnTo>
                    <a:cubicBezTo>
                      <a:pt x="15557" y="6656"/>
                      <a:pt x="15557" y="6656"/>
                      <a:pt x="15557" y="6656"/>
                    </a:cubicBezTo>
                    <a:cubicBezTo>
                      <a:pt x="15557" y="6656"/>
                      <a:pt x="15448" y="6656"/>
                      <a:pt x="15417" y="6750"/>
                    </a:cubicBezTo>
                    <a:lnTo>
                      <a:pt x="15417" y="6750"/>
                    </a:lnTo>
                    <a:cubicBezTo>
                      <a:pt x="15417" y="6750"/>
                      <a:pt x="15323" y="6750"/>
                      <a:pt x="15308" y="6750"/>
                    </a:cubicBezTo>
                    <a:cubicBezTo>
                      <a:pt x="15619" y="6641"/>
                      <a:pt x="15198" y="6750"/>
                      <a:pt x="15074" y="6874"/>
                    </a:cubicBezTo>
                    <a:lnTo>
                      <a:pt x="15074" y="6874"/>
                    </a:lnTo>
                    <a:lnTo>
                      <a:pt x="14902" y="6968"/>
                    </a:lnTo>
                    <a:lnTo>
                      <a:pt x="14902" y="6968"/>
                    </a:lnTo>
                    <a:lnTo>
                      <a:pt x="14778" y="6968"/>
                    </a:lnTo>
                    <a:cubicBezTo>
                      <a:pt x="14918" y="6968"/>
                      <a:pt x="14778" y="6968"/>
                      <a:pt x="14778" y="6968"/>
                    </a:cubicBezTo>
                    <a:lnTo>
                      <a:pt x="14778" y="6968"/>
                    </a:lnTo>
                    <a:lnTo>
                      <a:pt x="14637" y="6968"/>
                    </a:lnTo>
                    <a:lnTo>
                      <a:pt x="14637" y="6968"/>
                    </a:lnTo>
                    <a:lnTo>
                      <a:pt x="14637" y="6968"/>
                    </a:lnTo>
                    <a:lnTo>
                      <a:pt x="14637" y="6968"/>
                    </a:lnTo>
                    <a:cubicBezTo>
                      <a:pt x="14544" y="6968"/>
                      <a:pt x="14450" y="7108"/>
                      <a:pt x="14357" y="7139"/>
                    </a:cubicBezTo>
                    <a:cubicBezTo>
                      <a:pt x="14263" y="7171"/>
                      <a:pt x="14497" y="7046"/>
                      <a:pt x="14559" y="7030"/>
                    </a:cubicBezTo>
                    <a:cubicBezTo>
                      <a:pt x="14622" y="7015"/>
                      <a:pt x="14559" y="7030"/>
                      <a:pt x="14559" y="7030"/>
                    </a:cubicBezTo>
                    <a:cubicBezTo>
                      <a:pt x="14640" y="6992"/>
                      <a:pt x="14723" y="6961"/>
                      <a:pt x="14809" y="6937"/>
                    </a:cubicBezTo>
                    <a:lnTo>
                      <a:pt x="14700" y="6937"/>
                    </a:lnTo>
                    <a:cubicBezTo>
                      <a:pt x="14871" y="6859"/>
                      <a:pt x="15027" y="6734"/>
                      <a:pt x="15198" y="6672"/>
                    </a:cubicBezTo>
                    <a:lnTo>
                      <a:pt x="15198" y="6672"/>
                    </a:lnTo>
                    <a:lnTo>
                      <a:pt x="15198" y="6672"/>
                    </a:lnTo>
                    <a:cubicBezTo>
                      <a:pt x="15406" y="6614"/>
                      <a:pt x="15605" y="6531"/>
                      <a:pt x="15791" y="6422"/>
                    </a:cubicBezTo>
                    <a:cubicBezTo>
                      <a:pt x="15791" y="6422"/>
                      <a:pt x="15791" y="6422"/>
                      <a:pt x="15666" y="6422"/>
                    </a:cubicBezTo>
                    <a:lnTo>
                      <a:pt x="15666" y="6422"/>
                    </a:lnTo>
                    <a:cubicBezTo>
                      <a:pt x="15760" y="6422"/>
                      <a:pt x="16118" y="6204"/>
                      <a:pt x="15900" y="6344"/>
                    </a:cubicBezTo>
                    <a:cubicBezTo>
                      <a:pt x="16056" y="6344"/>
                      <a:pt x="16056" y="6189"/>
                      <a:pt x="16196" y="6142"/>
                    </a:cubicBezTo>
                    <a:cubicBezTo>
                      <a:pt x="16056" y="6142"/>
                      <a:pt x="16196" y="6142"/>
                      <a:pt x="16196" y="6142"/>
                    </a:cubicBezTo>
                    <a:lnTo>
                      <a:pt x="16196" y="6142"/>
                    </a:lnTo>
                    <a:cubicBezTo>
                      <a:pt x="16368" y="6015"/>
                      <a:pt x="16564" y="5925"/>
                      <a:pt x="16773" y="5877"/>
                    </a:cubicBezTo>
                    <a:lnTo>
                      <a:pt x="16773" y="5877"/>
                    </a:lnTo>
                    <a:cubicBezTo>
                      <a:pt x="16936" y="5775"/>
                      <a:pt x="17115" y="5701"/>
                      <a:pt x="17303" y="5659"/>
                    </a:cubicBezTo>
                    <a:lnTo>
                      <a:pt x="17162" y="5736"/>
                    </a:lnTo>
                    <a:cubicBezTo>
                      <a:pt x="17334" y="5736"/>
                      <a:pt x="17459" y="5581"/>
                      <a:pt x="17630" y="5549"/>
                    </a:cubicBezTo>
                    <a:lnTo>
                      <a:pt x="17459" y="5674"/>
                    </a:lnTo>
                    <a:cubicBezTo>
                      <a:pt x="18410" y="5097"/>
                      <a:pt x="20000" y="4536"/>
                      <a:pt x="18425" y="5362"/>
                    </a:cubicBezTo>
                    <a:cubicBezTo>
                      <a:pt x="18675" y="5284"/>
                      <a:pt x="19267" y="4910"/>
                      <a:pt x="19080" y="5129"/>
                    </a:cubicBezTo>
                    <a:cubicBezTo>
                      <a:pt x="19766" y="4895"/>
                      <a:pt x="18721" y="5456"/>
                      <a:pt x="18425" y="5581"/>
                    </a:cubicBezTo>
                    <a:cubicBezTo>
                      <a:pt x="18784" y="5456"/>
                      <a:pt x="18425" y="5581"/>
                      <a:pt x="18425" y="5581"/>
                    </a:cubicBezTo>
                    <a:cubicBezTo>
                      <a:pt x="18425" y="5581"/>
                      <a:pt x="18659" y="5425"/>
                      <a:pt x="18519" y="5581"/>
                    </a:cubicBezTo>
                    <a:cubicBezTo>
                      <a:pt x="18752" y="5316"/>
                      <a:pt x="18986" y="5581"/>
                      <a:pt x="18597" y="5659"/>
                    </a:cubicBezTo>
                    <a:cubicBezTo>
                      <a:pt x="18557" y="5643"/>
                      <a:pt x="18512" y="5643"/>
                      <a:pt x="18472" y="5659"/>
                    </a:cubicBezTo>
                    <a:cubicBezTo>
                      <a:pt x="18706" y="5659"/>
                      <a:pt x="18378" y="5736"/>
                      <a:pt x="18300" y="5768"/>
                    </a:cubicBezTo>
                    <a:cubicBezTo>
                      <a:pt x="18893" y="5581"/>
                      <a:pt x="17802" y="6033"/>
                      <a:pt x="18456" y="5768"/>
                    </a:cubicBezTo>
                    <a:cubicBezTo>
                      <a:pt x="17630" y="6126"/>
                      <a:pt x="18830" y="5768"/>
                      <a:pt x="18020" y="6095"/>
                    </a:cubicBezTo>
                    <a:cubicBezTo>
                      <a:pt x="18020" y="6189"/>
                      <a:pt x="18020" y="6095"/>
                      <a:pt x="18238" y="6095"/>
                    </a:cubicBezTo>
                    <a:cubicBezTo>
                      <a:pt x="18120" y="6184"/>
                      <a:pt x="17989" y="6252"/>
                      <a:pt x="17848" y="6298"/>
                    </a:cubicBezTo>
                    <a:cubicBezTo>
                      <a:pt x="17755" y="6298"/>
                      <a:pt x="18534" y="6298"/>
                      <a:pt x="17692" y="6485"/>
                    </a:cubicBezTo>
                    <a:cubicBezTo>
                      <a:pt x="17599" y="6485"/>
                      <a:pt x="18113" y="6485"/>
                      <a:pt x="17568" y="6594"/>
                    </a:cubicBezTo>
                    <a:cubicBezTo>
                      <a:pt x="18020" y="6438"/>
                      <a:pt x="18082" y="6594"/>
                      <a:pt x="17568" y="6672"/>
                    </a:cubicBezTo>
                    <a:cubicBezTo>
                      <a:pt x="17770" y="6843"/>
                      <a:pt x="17474" y="6890"/>
                      <a:pt x="17568" y="6828"/>
                    </a:cubicBezTo>
                    <a:cubicBezTo>
                      <a:pt x="17318" y="6828"/>
                      <a:pt x="17568" y="7030"/>
                      <a:pt x="17287" y="6921"/>
                    </a:cubicBezTo>
                    <a:cubicBezTo>
                      <a:pt x="17116" y="7217"/>
                      <a:pt x="17412" y="7046"/>
                      <a:pt x="17116" y="7186"/>
                    </a:cubicBezTo>
                    <a:cubicBezTo>
                      <a:pt x="17350" y="7108"/>
                      <a:pt x="16929" y="7436"/>
                      <a:pt x="17116" y="7295"/>
                    </a:cubicBezTo>
                    <a:cubicBezTo>
                      <a:pt x="16820" y="7591"/>
                      <a:pt x="17381" y="7124"/>
                      <a:pt x="16975" y="7623"/>
                    </a:cubicBezTo>
                    <a:cubicBezTo>
                      <a:pt x="16773" y="7732"/>
                      <a:pt x="17303" y="7623"/>
                      <a:pt x="16835" y="7794"/>
                    </a:cubicBezTo>
                    <a:cubicBezTo>
                      <a:pt x="17178" y="7654"/>
                      <a:pt x="16913" y="8137"/>
                      <a:pt x="16695" y="8012"/>
                    </a:cubicBezTo>
                    <a:cubicBezTo>
                      <a:pt x="16695" y="8137"/>
                      <a:pt x="16555" y="8231"/>
                      <a:pt x="16508" y="8137"/>
                    </a:cubicBezTo>
                    <a:cubicBezTo>
                      <a:pt x="16461" y="8044"/>
                      <a:pt x="16352" y="8309"/>
                      <a:pt x="16508" y="8137"/>
                    </a:cubicBezTo>
                    <a:cubicBezTo>
                      <a:pt x="16664" y="7966"/>
                      <a:pt x="16056" y="8574"/>
                      <a:pt x="16196" y="8309"/>
                    </a:cubicBezTo>
                    <a:cubicBezTo>
                      <a:pt x="16071" y="8137"/>
                      <a:pt x="16492" y="7903"/>
                      <a:pt x="16539" y="7810"/>
                    </a:cubicBezTo>
                    <a:cubicBezTo>
                      <a:pt x="16258" y="7966"/>
                      <a:pt x="16430" y="7810"/>
                      <a:pt x="16539" y="7654"/>
                    </a:cubicBezTo>
                    <a:cubicBezTo>
                      <a:pt x="16648" y="7498"/>
                      <a:pt x="16305" y="7841"/>
                      <a:pt x="16383" y="7654"/>
                    </a:cubicBezTo>
                    <a:cubicBezTo>
                      <a:pt x="16118" y="7903"/>
                      <a:pt x="15962" y="7934"/>
                      <a:pt x="15869" y="8309"/>
                    </a:cubicBezTo>
                    <a:cubicBezTo>
                      <a:pt x="15775" y="8683"/>
                      <a:pt x="15261" y="9135"/>
                      <a:pt x="15198" y="8932"/>
                    </a:cubicBezTo>
                    <a:cubicBezTo>
                      <a:pt x="15136" y="8729"/>
                      <a:pt x="15308" y="8823"/>
                      <a:pt x="15198" y="8527"/>
                    </a:cubicBezTo>
                    <a:cubicBezTo>
                      <a:pt x="14996" y="8885"/>
                      <a:pt x="14996" y="9353"/>
                      <a:pt x="14996" y="9353"/>
                    </a:cubicBezTo>
                    <a:cubicBezTo>
                      <a:pt x="14357" y="9493"/>
                      <a:pt x="15105" y="8262"/>
                      <a:pt x="15245" y="8231"/>
                    </a:cubicBezTo>
                    <a:cubicBezTo>
                      <a:pt x="14996" y="8324"/>
                      <a:pt x="15245" y="8231"/>
                      <a:pt x="15027" y="8231"/>
                    </a:cubicBezTo>
                    <a:cubicBezTo>
                      <a:pt x="15136" y="8075"/>
                      <a:pt x="14871" y="8309"/>
                      <a:pt x="14793" y="8231"/>
                    </a:cubicBezTo>
                    <a:cubicBezTo>
                      <a:pt x="14715" y="8153"/>
                      <a:pt x="15432" y="7607"/>
                      <a:pt x="15292" y="7981"/>
                    </a:cubicBezTo>
                    <a:cubicBezTo>
                      <a:pt x="16617" y="7701"/>
                      <a:pt x="17427" y="6422"/>
                      <a:pt x="17724" y="6111"/>
                    </a:cubicBezTo>
                    <a:cubicBezTo>
                      <a:pt x="17272" y="6485"/>
                      <a:pt x="17396" y="6111"/>
                      <a:pt x="17225" y="6111"/>
                    </a:cubicBezTo>
                    <a:cubicBezTo>
                      <a:pt x="17053" y="6111"/>
                      <a:pt x="17459" y="5970"/>
                      <a:pt x="17225" y="5955"/>
                    </a:cubicBezTo>
                    <a:cubicBezTo>
                      <a:pt x="17427" y="5736"/>
                      <a:pt x="17225" y="5955"/>
                      <a:pt x="17225" y="5783"/>
                    </a:cubicBezTo>
                    <a:lnTo>
                      <a:pt x="17318" y="5783"/>
                    </a:lnTo>
                    <a:lnTo>
                      <a:pt x="17178" y="5861"/>
                    </a:lnTo>
                    <a:cubicBezTo>
                      <a:pt x="16944" y="5970"/>
                      <a:pt x="16726" y="6111"/>
                      <a:pt x="16492" y="6235"/>
                    </a:cubicBezTo>
                    <a:lnTo>
                      <a:pt x="16492" y="6235"/>
                    </a:lnTo>
                    <a:lnTo>
                      <a:pt x="16601" y="6235"/>
                    </a:lnTo>
                    <a:lnTo>
                      <a:pt x="16555" y="6235"/>
                    </a:lnTo>
                    <a:lnTo>
                      <a:pt x="16555" y="6235"/>
                    </a:lnTo>
                    <a:cubicBezTo>
                      <a:pt x="16555" y="6313"/>
                      <a:pt x="16321" y="6235"/>
                      <a:pt x="16243" y="6376"/>
                    </a:cubicBezTo>
                    <a:lnTo>
                      <a:pt x="16243" y="6376"/>
                    </a:lnTo>
                    <a:lnTo>
                      <a:pt x="16243" y="6376"/>
                    </a:lnTo>
                    <a:lnTo>
                      <a:pt x="16336" y="6376"/>
                    </a:lnTo>
                    <a:cubicBezTo>
                      <a:pt x="16336" y="6376"/>
                      <a:pt x="16336" y="6376"/>
                      <a:pt x="16336" y="6376"/>
                    </a:cubicBezTo>
                    <a:lnTo>
                      <a:pt x="16336" y="6376"/>
                    </a:lnTo>
                    <a:cubicBezTo>
                      <a:pt x="16336" y="6376"/>
                      <a:pt x="16227" y="6376"/>
                      <a:pt x="16180" y="6376"/>
                    </a:cubicBezTo>
                    <a:lnTo>
                      <a:pt x="16180" y="6376"/>
                    </a:lnTo>
                    <a:lnTo>
                      <a:pt x="16180" y="6376"/>
                    </a:lnTo>
                    <a:cubicBezTo>
                      <a:pt x="15993" y="6516"/>
                      <a:pt x="15791" y="6625"/>
                      <a:pt x="15588" y="6750"/>
                    </a:cubicBezTo>
                    <a:lnTo>
                      <a:pt x="15822" y="6656"/>
                    </a:lnTo>
                    <a:lnTo>
                      <a:pt x="15822" y="6656"/>
                    </a:lnTo>
                    <a:lnTo>
                      <a:pt x="16212" y="6454"/>
                    </a:lnTo>
                    <a:cubicBezTo>
                      <a:pt x="16065" y="6587"/>
                      <a:pt x="15903" y="6702"/>
                      <a:pt x="15728" y="6796"/>
                    </a:cubicBezTo>
                    <a:lnTo>
                      <a:pt x="15728" y="6796"/>
                    </a:lnTo>
                    <a:cubicBezTo>
                      <a:pt x="15496" y="6904"/>
                      <a:pt x="15285" y="7052"/>
                      <a:pt x="15105" y="7233"/>
                    </a:cubicBezTo>
                    <a:cubicBezTo>
                      <a:pt x="15105" y="7233"/>
                      <a:pt x="15198" y="7155"/>
                      <a:pt x="15245" y="7155"/>
                    </a:cubicBezTo>
                    <a:lnTo>
                      <a:pt x="15245" y="7155"/>
                    </a:lnTo>
                    <a:lnTo>
                      <a:pt x="16040" y="6750"/>
                    </a:lnTo>
                    <a:lnTo>
                      <a:pt x="16040" y="6750"/>
                    </a:lnTo>
                    <a:lnTo>
                      <a:pt x="16040" y="6750"/>
                    </a:lnTo>
                    <a:cubicBezTo>
                      <a:pt x="16040" y="6750"/>
                      <a:pt x="16040" y="6656"/>
                      <a:pt x="16165" y="6672"/>
                    </a:cubicBezTo>
                    <a:lnTo>
                      <a:pt x="16165" y="6672"/>
                    </a:lnTo>
                    <a:cubicBezTo>
                      <a:pt x="16165" y="6672"/>
                      <a:pt x="16165" y="6672"/>
                      <a:pt x="16274" y="6672"/>
                    </a:cubicBezTo>
                    <a:lnTo>
                      <a:pt x="16274" y="6672"/>
                    </a:lnTo>
                    <a:lnTo>
                      <a:pt x="16664" y="6454"/>
                    </a:lnTo>
                    <a:cubicBezTo>
                      <a:pt x="16664" y="6454"/>
                      <a:pt x="16664" y="6454"/>
                      <a:pt x="16664" y="6594"/>
                    </a:cubicBezTo>
                    <a:lnTo>
                      <a:pt x="16664" y="6594"/>
                    </a:lnTo>
                    <a:cubicBezTo>
                      <a:pt x="16645" y="6644"/>
                      <a:pt x="16605" y="6684"/>
                      <a:pt x="16555" y="6703"/>
                    </a:cubicBezTo>
                    <a:cubicBezTo>
                      <a:pt x="16555" y="6625"/>
                      <a:pt x="16555" y="6781"/>
                      <a:pt x="16430" y="6796"/>
                    </a:cubicBezTo>
                    <a:cubicBezTo>
                      <a:pt x="16305" y="6812"/>
                      <a:pt x="16305" y="6921"/>
                      <a:pt x="16243" y="6921"/>
                    </a:cubicBezTo>
                    <a:cubicBezTo>
                      <a:pt x="16180" y="6921"/>
                      <a:pt x="16243" y="6921"/>
                      <a:pt x="16243" y="6921"/>
                    </a:cubicBezTo>
                    <a:lnTo>
                      <a:pt x="16243" y="6921"/>
                    </a:lnTo>
                    <a:cubicBezTo>
                      <a:pt x="16243" y="6921"/>
                      <a:pt x="15978" y="7046"/>
                      <a:pt x="16056" y="6921"/>
                    </a:cubicBezTo>
                    <a:lnTo>
                      <a:pt x="16056" y="6921"/>
                    </a:lnTo>
                    <a:cubicBezTo>
                      <a:pt x="16056" y="6921"/>
                      <a:pt x="16056" y="6999"/>
                      <a:pt x="15915" y="7015"/>
                    </a:cubicBezTo>
                    <a:lnTo>
                      <a:pt x="15915" y="7015"/>
                    </a:lnTo>
                    <a:cubicBezTo>
                      <a:pt x="15915" y="7015"/>
                      <a:pt x="15806" y="7015"/>
                      <a:pt x="15915" y="7015"/>
                    </a:cubicBezTo>
                    <a:cubicBezTo>
                      <a:pt x="15629" y="7264"/>
                      <a:pt x="15287" y="7441"/>
                      <a:pt x="14918" y="7529"/>
                    </a:cubicBezTo>
                    <a:cubicBezTo>
                      <a:pt x="14943" y="7513"/>
                      <a:pt x="14969" y="7497"/>
                      <a:pt x="14996" y="7482"/>
                    </a:cubicBezTo>
                    <a:lnTo>
                      <a:pt x="14996" y="7482"/>
                    </a:lnTo>
                    <a:lnTo>
                      <a:pt x="15120" y="7373"/>
                    </a:lnTo>
                    <a:lnTo>
                      <a:pt x="15120" y="7373"/>
                    </a:lnTo>
                    <a:cubicBezTo>
                      <a:pt x="15120" y="7373"/>
                      <a:pt x="14965" y="7451"/>
                      <a:pt x="15120" y="7373"/>
                    </a:cubicBezTo>
                    <a:cubicBezTo>
                      <a:pt x="15026" y="7487"/>
                      <a:pt x="14916" y="7587"/>
                      <a:pt x="14793" y="7669"/>
                    </a:cubicBezTo>
                    <a:lnTo>
                      <a:pt x="14887" y="7529"/>
                    </a:lnTo>
                    <a:cubicBezTo>
                      <a:pt x="14887" y="7529"/>
                      <a:pt x="14887" y="7607"/>
                      <a:pt x="14778" y="7623"/>
                    </a:cubicBezTo>
                    <a:cubicBezTo>
                      <a:pt x="14668" y="7638"/>
                      <a:pt x="14778" y="7623"/>
                      <a:pt x="14778" y="7623"/>
                    </a:cubicBezTo>
                    <a:lnTo>
                      <a:pt x="14778" y="7623"/>
                    </a:lnTo>
                    <a:lnTo>
                      <a:pt x="14918" y="7514"/>
                    </a:lnTo>
                    <a:cubicBezTo>
                      <a:pt x="14918" y="7514"/>
                      <a:pt x="14824" y="7514"/>
                      <a:pt x="14918" y="7514"/>
                    </a:cubicBezTo>
                    <a:lnTo>
                      <a:pt x="14918" y="7514"/>
                    </a:lnTo>
                    <a:lnTo>
                      <a:pt x="14918" y="7514"/>
                    </a:lnTo>
                    <a:cubicBezTo>
                      <a:pt x="14757" y="7658"/>
                      <a:pt x="14572" y="7774"/>
                      <a:pt x="14372" y="7856"/>
                    </a:cubicBezTo>
                    <a:lnTo>
                      <a:pt x="14372" y="7856"/>
                    </a:lnTo>
                    <a:cubicBezTo>
                      <a:pt x="14076" y="8028"/>
                      <a:pt x="14372" y="7732"/>
                      <a:pt x="14372" y="7591"/>
                    </a:cubicBezTo>
                    <a:cubicBezTo>
                      <a:pt x="14107" y="7747"/>
                      <a:pt x="14170" y="8028"/>
                      <a:pt x="13873" y="8106"/>
                    </a:cubicBezTo>
                    <a:lnTo>
                      <a:pt x="13873" y="8106"/>
                    </a:lnTo>
                    <a:lnTo>
                      <a:pt x="13468" y="8293"/>
                    </a:lnTo>
                    <a:cubicBezTo>
                      <a:pt x="13468" y="8293"/>
                      <a:pt x="13468" y="8293"/>
                      <a:pt x="13468" y="8293"/>
                    </a:cubicBezTo>
                    <a:lnTo>
                      <a:pt x="13468" y="8293"/>
                    </a:lnTo>
                    <a:lnTo>
                      <a:pt x="13468" y="8293"/>
                    </a:lnTo>
                    <a:cubicBezTo>
                      <a:pt x="13468" y="8293"/>
                      <a:pt x="13468" y="8293"/>
                      <a:pt x="13577" y="8199"/>
                    </a:cubicBezTo>
                    <a:cubicBezTo>
                      <a:pt x="13686" y="8106"/>
                      <a:pt x="13468" y="8199"/>
                      <a:pt x="13437" y="8277"/>
                    </a:cubicBezTo>
                    <a:cubicBezTo>
                      <a:pt x="13475" y="8255"/>
                      <a:pt x="13508" y="8223"/>
                      <a:pt x="13530" y="8184"/>
                    </a:cubicBezTo>
                    <a:cubicBezTo>
                      <a:pt x="13530" y="8184"/>
                      <a:pt x="13172" y="8480"/>
                      <a:pt x="13328" y="8293"/>
                    </a:cubicBezTo>
                    <a:lnTo>
                      <a:pt x="13188" y="8402"/>
                    </a:lnTo>
                    <a:cubicBezTo>
                      <a:pt x="13251" y="8269"/>
                      <a:pt x="13329" y="8143"/>
                      <a:pt x="13421" y="8028"/>
                    </a:cubicBezTo>
                    <a:lnTo>
                      <a:pt x="13421" y="8028"/>
                    </a:lnTo>
                    <a:lnTo>
                      <a:pt x="13421" y="8028"/>
                    </a:lnTo>
                    <a:lnTo>
                      <a:pt x="13343" y="8121"/>
                    </a:lnTo>
                    <a:cubicBezTo>
                      <a:pt x="13530" y="7981"/>
                      <a:pt x="13250" y="8293"/>
                      <a:pt x="13203" y="8277"/>
                    </a:cubicBezTo>
                    <a:lnTo>
                      <a:pt x="13328" y="8277"/>
                    </a:lnTo>
                    <a:cubicBezTo>
                      <a:pt x="13203" y="8496"/>
                      <a:pt x="12704" y="8761"/>
                      <a:pt x="13078" y="8277"/>
                    </a:cubicBezTo>
                    <a:cubicBezTo>
                      <a:pt x="12954" y="8355"/>
                      <a:pt x="12891" y="8496"/>
                      <a:pt x="12782" y="8574"/>
                    </a:cubicBezTo>
                    <a:lnTo>
                      <a:pt x="12782" y="8574"/>
                    </a:lnTo>
                    <a:lnTo>
                      <a:pt x="12782" y="8574"/>
                    </a:lnTo>
                    <a:lnTo>
                      <a:pt x="12782" y="8574"/>
                    </a:lnTo>
                    <a:lnTo>
                      <a:pt x="12642" y="8698"/>
                    </a:lnTo>
                    <a:cubicBezTo>
                      <a:pt x="12642" y="8698"/>
                      <a:pt x="12642" y="8698"/>
                      <a:pt x="12642" y="8698"/>
                    </a:cubicBezTo>
                    <a:cubicBezTo>
                      <a:pt x="12642" y="8698"/>
                      <a:pt x="12533" y="8698"/>
                      <a:pt x="12502" y="8698"/>
                    </a:cubicBezTo>
                    <a:cubicBezTo>
                      <a:pt x="12470" y="8698"/>
                      <a:pt x="12034" y="8994"/>
                      <a:pt x="11909" y="9026"/>
                    </a:cubicBezTo>
                    <a:lnTo>
                      <a:pt x="11909" y="9026"/>
                    </a:lnTo>
                    <a:cubicBezTo>
                      <a:pt x="11559" y="9339"/>
                      <a:pt x="11189" y="9631"/>
                      <a:pt x="10803" y="9899"/>
                    </a:cubicBezTo>
                    <a:cubicBezTo>
                      <a:pt x="11707" y="9306"/>
                      <a:pt x="10662" y="10351"/>
                      <a:pt x="10460" y="10351"/>
                    </a:cubicBezTo>
                    <a:cubicBezTo>
                      <a:pt x="10865" y="10351"/>
                      <a:pt x="10647" y="10694"/>
                      <a:pt x="10460" y="10974"/>
                    </a:cubicBezTo>
                    <a:lnTo>
                      <a:pt x="10460" y="10974"/>
                    </a:lnTo>
                    <a:cubicBezTo>
                      <a:pt x="10447" y="11120"/>
                      <a:pt x="10410" y="11262"/>
                      <a:pt x="10350" y="11395"/>
                    </a:cubicBezTo>
                    <a:cubicBezTo>
                      <a:pt x="10460" y="11395"/>
                      <a:pt x="10444" y="11520"/>
                      <a:pt x="10553" y="11520"/>
                    </a:cubicBezTo>
                    <a:lnTo>
                      <a:pt x="10553" y="11520"/>
                    </a:lnTo>
                    <a:cubicBezTo>
                      <a:pt x="10113" y="11959"/>
                      <a:pt x="9735" y="12458"/>
                      <a:pt x="9431" y="13001"/>
                    </a:cubicBezTo>
                    <a:cubicBezTo>
                      <a:pt x="9618" y="13001"/>
                      <a:pt x="9571" y="13001"/>
                      <a:pt x="9758" y="12876"/>
                    </a:cubicBezTo>
                    <a:cubicBezTo>
                      <a:pt x="9758" y="12954"/>
                      <a:pt x="9571" y="13110"/>
                      <a:pt x="9665" y="13172"/>
                    </a:cubicBezTo>
                    <a:cubicBezTo>
                      <a:pt x="10043" y="12406"/>
                      <a:pt x="10669" y="11791"/>
                      <a:pt x="11442" y="11426"/>
                    </a:cubicBezTo>
                    <a:cubicBezTo>
                      <a:pt x="11894" y="10912"/>
                      <a:pt x="12237" y="10288"/>
                      <a:pt x="12704" y="10117"/>
                    </a:cubicBezTo>
                    <a:lnTo>
                      <a:pt x="12704" y="10117"/>
                    </a:lnTo>
                    <a:cubicBezTo>
                      <a:pt x="12782" y="10117"/>
                      <a:pt x="12813" y="9961"/>
                      <a:pt x="12891" y="9961"/>
                    </a:cubicBezTo>
                    <a:cubicBezTo>
                      <a:pt x="12969" y="9961"/>
                      <a:pt x="12891" y="9867"/>
                      <a:pt x="13000" y="9852"/>
                    </a:cubicBezTo>
                    <a:cubicBezTo>
                      <a:pt x="13110" y="9836"/>
                      <a:pt x="14060" y="8901"/>
                      <a:pt x="13686" y="9446"/>
                    </a:cubicBezTo>
                    <a:cubicBezTo>
                      <a:pt x="13686" y="9446"/>
                      <a:pt x="13842" y="9446"/>
                      <a:pt x="13795" y="9446"/>
                    </a:cubicBezTo>
                    <a:lnTo>
                      <a:pt x="13795" y="9446"/>
                    </a:lnTo>
                    <a:cubicBezTo>
                      <a:pt x="14076" y="9446"/>
                      <a:pt x="13795" y="9446"/>
                      <a:pt x="13889" y="9587"/>
                    </a:cubicBezTo>
                    <a:cubicBezTo>
                      <a:pt x="13983" y="9727"/>
                      <a:pt x="13795" y="9665"/>
                      <a:pt x="13764" y="9711"/>
                    </a:cubicBezTo>
                    <a:lnTo>
                      <a:pt x="13764" y="9711"/>
                    </a:lnTo>
                    <a:cubicBezTo>
                      <a:pt x="13764" y="9711"/>
                      <a:pt x="13764" y="9805"/>
                      <a:pt x="13764" y="9852"/>
                    </a:cubicBezTo>
                    <a:lnTo>
                      <a:pt x="13764" y="9852"/>
                    </a:lnTo>
                    <a:cubicBezTo>
                      <a:pt x="13764" y="9852"/>
                      <a:pt x="13764" y="9930"/>
                      <a:pt x="13764" y="9930"/>
                    </a:cubicBezTo>
                    <a:lnTo>
                      <a:pt x="13764" y="9930"/>
                    </a:lnTo>
                    <a:cubicBezTo>
                      <a:pt x="13764" y="9930"/>
                      <a:pt x="13764" y="10008"/>
                      <a:pt x="13655" y="10054"/>
                    </a:cubicBezTo>
                    <a:lnTo>
                      <a:pt x="13655" y="10054"/>
                    </a:lnTo>
                    <a:lnTo>
                      <a:pt x="13655" y="10054"/>
                    </a:lnTo>
                    <a:lnTo>
                      <a:pt x="13655" y="10054"/>
                    </a:lnTo>
                    <a:lnTo>
                      <a:pt x="13655" y="10054"/>
                    </a:lnTo>
                    <a:lnTo>
                      <a:pt x="13655" y="10054"/>
                    </a:lnTo>
                    <a:cubicBezTo>
                      <a:pt x="13795" y="10054"/>
                      <a:pt x="13655" y="10132"/>
                      <a:pt x="13655" y="10179"/>
                    </a:cubicBezTo>
                    <a:cubicBezTo>
                      <a:pt x="13655" y="10226"/>
                      <a:pt x="13749" y="10086"/>
                      <a:pt x="13795" y="10101"/>
                    </a:cubicBezTo>
                    <a:cubicBezTo>
                      <a:pt x="13842" y="10117"/>
                      <a:pt x="13530" y="10288"/>
                      <a:pt x="13421" y="10444"/>
                    </a:cubicBezTo>
                    <a:lnTo>
                      <a:pt x="13421" y="10444"/>
                    </a:lnTo>
                    <a:cubicBezTo>
                      <a:pt x="13421" y="10444"/>
                      <a:pt x="13297" y="10553"/>
                      <a:pt x="13234" y="10444"/>
                    </a:cubicBezTo>
                    <a:cubicBezTo>
                      <a:pt x="13406" y="10600"/>
                      <a:pt x="12985" y="10927"/>
                      <a:pt x="13000" y="10881"/>
                    </a:cubicBezTo>
                    <a:cubicBezTo>
                      <a:pt x="13016" y="10834"/>
                      <a:pt x="13000" y="11021"/>
                      <a:pt x="13000" y="10881"/>
                    </a:cubicBezTo>
                    <a:cubicBezTo>
                      <a:pt x="13000" y="10740"/>
                      <a:pt x="12813" y="11130"/>
                      <a:pt x="12720" y="11224"/>
                    </a:cubicBezTo>
                    <a:cubicBezTo>
                      <a:pt x="12969" y="11052"/>
                      <a:pt x="13032" y="11021"/>
                      <a:pt x="12720" y="11224"/>
                    </a:cubicBezTo>
                    <a:cubicBezTo>
                      <a:pt x="12720" y="11224"/>
                      <a:pt x="12985" y="11005"/>
                      <a:pt x="12985" y="11099"/>
                    </a:cubicBezTo>
                    <a:cubicBezTo>
                      <a:pt x="12985" y="11192"/>
                      <a:pt x="13125" y="10990"/>
                      <a:pt x="13203" y="10959"/>
                    </a:cubicBezTo>
                    <a:cubicBezTo>
                      <a:pt x="13217" y="11010"/>
                      <a:pt x="13217" y="11063"/>
                      <a:pt x="13203" y="11114"/>
                    </a:cubicBezTo>
                    <a:cubicBezTo>
                      <a:pt x="13203" y="11037"/>
                      <a:pt x="13577" y="10709"/>
                      <a:pt x="13608" y="10818"/>
                    </a:cubicBezTo>
                    <a:cubicBezTo>
                      <a:pt x="13640" y="10927"/>
                      <a:pt x="13608" y="10818"/>
                      <a:pt x="13608" y="10818"/>
                    </a:cubicBezTo>
                    <a:cubicBezTo>
                      <a:pt x="13608" y="10818"/>
                      <a:pt x="13608" y="10725"/>
                      <a:pt x="13733" y="10725"/>
                    </a:cubicBezTo>
                    <a:lnTo>
                      <a:pt x="13733" y="10725"/>
                    </a:lnTo>
                    <a:cubicBezTo>
                      <a:pt x="13733" y="10647"/>
                      <a:pt x="14138" y="10397"/>
                      <a:pt x="14014" y="10507"/>
                    </a:cubicBezTo>
                    <a:lnTo>
                      <a:pt x="14014" y="10507"/>
                    </a:lnTo>
                    <a:cubicBezTo>
                      <a:pt x="14014" y="10507"/>
                      <a:pt x="14014" y="10616"/>
                      <a:pt x="13905" y="10616"/>
                    </a:cubicBezTo>
                    <a:cubicBezTo>
                      <a:pt x="13795" y="10616"/>
                      <a:pt x="13905" y="10616"/>
                      <a:pt x="13905" y="10694"/>
                    </a:cubicBezTo>
                    <a:lnTo>
                      <a:pt x="13905" y="10694"/>
                    </a:lnTo>
                    <a:cubicBezTo>
                      <a:pt x="13811" y="10694"/>
                      <a:pt x="13905" y="10849"/>
                      <a:pt x="13749" y="10896"/>
                    </a:cubicBezTo>
                    <a:cubicBezTo>
                      <a:pt x="13593" y="10943"/>
                      <a:pt x="13749" y="11005"/>
                      <a:pt x="13749" y="10896"/>
                    </a:cubicBezTo>
                    <a:cubicBezTo>
                      <a:pt x="13749" y="10787"/>
                      <a:pt x="13421" y="11037"/>
                      <a:pt x="13749" y="11021"/>
                    </a:cubicBezTo>
                    <a:cubicBezTo>
                      <a:pt x="14076" y="11005"/>
                      <a:pt x="13577" y="11161"/>
                      <a:pt x="13749" y="11114"/>
                    </a:cubicBezTo>
                    <a:cubicBezTo>
                      <a:pt x="13920" y="11068"/>
                      <a:pt x="13608" y="11270"/>
                      <a:pt x="13593" y="11114"/>
                    </a:cubicBezTo>
                    <a:cubicBezTo>
                      <a:pt x="13577" y="10959"/>
                      <a:pt x="13593" y="11192"/>
                      <a:pt x="13593" y="11208"/>
                    </a:cubicBezTo>
                    <a:cubicBezTo>
                      <a:pt x="13593" y="11224"/>
                      <a:pt x="13702" y="11208"/>
                      <a:pt x="13749" y="11208"/>
                    </a:cubicBezTo>
                    <a:cubicBezTo>
                      <a:pt x="13795" y="11208"/>
                      <a:pt x="13577" y="11208"/>
                      <a:pt x="13515" y="11348"/>
                    </a:cubicBezTo>
                    <a:cubicBezTo>
                      <a:pt x="13733" y="11348"/>
                      <a:pt x="13655" y="11348"/>
                      <a:pt x="13515" y="11442"/>
                    </a:cubicBezTo>
                    <a:cubicBezTo>
                      <a:pt x="13375" y="11535"/>
                      <a:pt x="13515" y="11442"/>
                      <a:pt x="13608" y="11442"/>
                    </a:cubicBezTo>
                    <a:cubicBezTo>
                      <a:pt x="13623" y="11509"/>
                      <a:pt x="13580" y="11575"/>
                      <a:pt x="13512" y="11590"/>
                    </a:cubicBezTo>
                    <a:cubicBezTo>
                      <a:pt x="13487" y="11595"/>
                      <a:pt x="13461" y="11592"/>
                      <a:pt x="13437" y="11582"/>
                    </a:cubicBezTo>
                    <a:cubicBezTo>
                      <a:pt x="13437" y="11582"/>
                      <a:pt x="13577" y="11660"/>
                      <a:pt x="13437" y="11722"/>
                    </a:cubicBezTo>
                    <a:cubicBezTo>
                      <a:pt x="13608" y="11816"/>
                      <a:pt x="13250" y="11941"/>
                      <a:pt x="13219" y="11878"/>
                    </a:cubicBezTo>
                    <a:cubicBezTo>
                      <a:pt x="13188" y="11816"/>
                      <a:pt x="13219" y="12128"/>
                      <a:pt x="13078" y="12081"/>
                    </a:cubicBezTo>
                    <a:cubicBezTo>
                      <a:pt x="12938" y="12034"/>
                      <a:pt x="13312" y="12081"/>
                      <a:pt x="13188" y="12174"/>
                    </a:cubicBezTo>
                    <a:cubicBezTo>
                      <a:pt x="13063" y="12268"/>
                      <a:pt x="13188" y="12174"/>
                      <a:pt x="13188" y="12252"/>
                    </a:cubicBezTo>
                    <a:cubicBezTo>
                      <a:pt x="13188" y="12330"/>
                      <a:pt x="13188" y="12252"/>
                      <a:pt x="13188" y="12362"/>
                    </a:cubicBezTo>
                    <a:lnTo>
                      <a:pt x="13281" y="12362"/>
                    </a:lnTo>
                    <a:cubicBezTo>
                      <a:pt x="13281" y="12439"/>
                      <a:pt x="13094" y="12595"/>
                      <a:pt x="13000" y="12564"/>
                    </a:cubicBezTo>
                    <a:cubicBezTo>
                      <a:pt x="12907" y="12533"/>
                      <a:pt x="13141" y="12564"/>
                      <a:pt x="13203" y="12564"/>
                    </a:cubicBezTo>
                    <a:cubicBezTo>
                      <a:pt x="13000" y="12751"/>
                      <a:pt x="13203" y="12564"/>
                      <a:pt x="13203" y="12564"/>
                    </a:cubicBezTo>
                    <a:cubicBezTo>
                      <a:pt x="13203" y="12564"/>
                      <a:pt x="13203" y="12564"/>
                      <a:pt x="13063" y="12704"/>
                    </a:cubicBezTo>
                    <a:cubicBezTo>
                      <a:pt x="13063" y="12704"/>
                      <a:pt x="13328" y="12533"/>
                      <a:pt x="13203" y="12704"/>
                    </a:cubicBezTo>
                    <a:lnTo>
                      <a:pt x="13203" y="12704"/>
                    </a:lnTo>
                    <a:cubicBezTo>
                      <a:pt x="13203" y="12704"/>
                      <a:pt x="13125" y="12798"/>
                      <a:pt x="13110" y="12845"/>
                    </a:cubicBezTo>
                    <a:cubicBezTo>
                      <a:pt x="13094" y="12892"/>
                      <a:pt x="13390" y="12845"/>
                      <a:pt x="13203" y="12845"/>
                    </a:cubicBezTo>
                    <a:cubicBezTo>
                      <a:pt x="13437" y="13016"/>
                      <a:pt x="12891" y="12923"/>
                      <a:pt x="12813" y="13032"/>
                    </a:cubicBezTo>
                    <a:cubicBezTo>
                      <a:pt x="13219" y="13032"/>
                      <a:pt x="12689" y="13032"/>
                      <a:pt x="12611" y="13157"/>
                    </a:cubicBezTo>
                    <a:cubicBezTo>
                      <a:pt x="12587" y="13102"/>
                      <a:pt x="12587" y="13040"/>
                      <a:pt x="12611" y="12985"/>
                    </a:cubicBezTo>
                    <a:cubicBezTo>
                      <a:pt x="12611" y="13110"/>
                      <a:pt x="12611" y="13188"/>
                      <a:pt x="12517" y="13281"/>
                    </a:cubicBezTo>
                    <a:cubicBezTo>
                      <a:pt x="12689" y="13281"/>
                      <a:pt x="12876" y="13016"/>
                      <a:pt x="13094" y="13079"/>
                    </a:cubicBezTo>
                    <a:cubicBezTo>
                      <a:pt x="12985" y="12938"/>
                      <a:pt x="13437" y="13079"/>
                      <a:pt x="13094" y="13266"/>
                    </a:cubicBezTo>
                    <a:cubicBezTo>
                      <a:pt x="13094" y="13266"/>
                      <a:pt x="13094" y="13266"/>
                      <a:pt x="13094" y="13266"/>
                    </a:cubicBezTo>
                    <a:cubicBezTo>
                      <a:pt x="13094" y="13266"/>
                      <a:pt x="13343" y="13125"/>
                      <a:pt x="13219" y="13266"/>
                    </a:cubicBezTo>
                    <a:cubicBezTo>
                      <a:pt x="13094" y="13406"/>
                      <a:pt x="13312" y="13266"/>
                      <a:pt x="13297" y="13266"/>
                    </a:cubicBezTo>
                    <a:cubicBezTo>
                      <a:pt x="13281" y="13266"/>
                      <a:pt x="13297" y="13422"/>
                      <a:pt x="13156" y="13406"/>
                    </a:cubicBezTo>
                    <a:cubicBezTo>
                      <a:pt x="13250" y="13406"/>
                      <a:pt x="13032" y="13609"/>
                      <a:pt x="13032" y="13499"/>
                    </a:cubicBezTo>
                    <a:cubicBezTo>
                      <a:pt x="13032" y="13390"/>
                      <a:pt x="13203" y="13655"/>
                      <a:pt x="13032" y="13624"/>
                    </a:cubicBezTo>
                    <a:cubicBezTo>
                      <a:pt x="13234" y="13718"/>
                      <a:pt x="12595" y="13983"/>
                      <a:pt x="12564" y="13874"/>
                    </a:cubicBezTo>
                    <a:cubicBezTo>
                      <a:pt x="12533" y="13764"/>
                      <a:pt x="12455" y="13874"/>
                      <a:pt x="12564" y="13874"/>
                    </a:cubicBezTo>
                    <a:cubicBezTo>
                      <a:pt x="12143" y="14232"/>
                      <a:pt x="11800" y="14279"/>
                      <a:pt x="11426" y="13983"/>
                    </a:cubicBezTo>
                    <a:cubicBezTo>
                      <a:pt x="11426" y="13983"/>
                      <a:pt x="11083" y="13983"/>
                      <a:pt x="11114" y="13842"/>
                    </a:cubicBezTo>
                    <a:cubicBezTo>
                      <a:pt x="10553" y="14185"/>
                      <a:pt x="10039" y="14544"/>
                      <a:pt x="9462" y="14856"/>
                    </a:cubicBezTo>
                    <a:cubicBezTo>
                      <a:pt x="9846" y="14695"/>
                      <a:pt x="10278" y="14695"/>
                      <a:pt x="10662" y="14856"/>
                    </a:cubicBezTo>
                    <a:cubicBezTo>
                      <a:pt x="10622" y="14910"/>
                      <a:pt x="10568" y="14953"/>
                      <a:pt x="10506" y="14980"/>
                    </a:cubicBezTo>
                    <a:cubicBezTo>
                      <a:pt x="10662" y="14980"/>
                      <a:pt x="10304" y="15323"/>
                      <a:pt x="10506" y="15370"/>
                    </a:cubicBezTo>
                    <a:cubicBezTo>
                      <a:pt x="10350" y="15448"/>
                      <a:pt x="10647" y="15666"/>
                      <a:pt x="10740" y="15542"/>
                    </a:cubicBezTo>
                    <a:cubicBezTo>
                      <a:pt x="10740" y="15542"/>
                      <a:pt x="10865" y="15666"/>
                      <a:pt x="10740" y="15651"/>
                    </a:cubicBezTo>
                    <a:cubicBezTo>
                      <a:pt x="10958" y="15651"/>
                      <a:pt x="10148" y="15900"/>
                      <a:pt x="10210" y="15760"/>
                    </a:cubicBezTo>
                    <a:cubicBezTo>
                      <a:pt x="10075" y="15886"/>
                      <a:pt x="9929" y="16001"/>
                      <a:pt x="9774" y="16103"/>
                    </a:cubicBezTo>
                    <a:lnTo>
                      <a:pt x="9774" y="16103"/>
                    </a:lnTo>
                    <a:cubicBezTo>
                      <a:pt x="9680" y="16103"/>
                      <a:pt x="9774" y="15962"/>
                      <a:pt x="9774" y="16009"/>
                    </a:cubicBezTo>
                    <a:cubicBezTo>
                      <a:pt x="9774" y="15807"/>
                      <a:pt x="10319" y="15417"/>
                      <a:pt x="10319" y="15682"/>
                    </a:cubicBezTo>
                    <a:cubicBezTo>
                      <a:pt x="10319" y="15588"/>
                      <a:pt x="10428" y="15682"/>
                      <a:pt x="10475" y="15604"/>
                    </a:cubicBezTo>
                    <a:cubicBezTo>
                      <a:pt x="10195" y="15495"/>
                      <a:pt x="10195" y="15604"/>
                      <a:pt x="10475" y="15401"/>
                    </a:cubicBezTo>
                    <a:lnTo>
                      <a:pt x="10475" y="15401"/>
                    </a:lnTo>
                    <a:lnTo>
                      <a:pt x="10475" y="15401"/>
                    </a:lnTo>
                    <a:cubicBezTo>
                      <a:pt x="10475" y="15495"/>
                      <a:pt x="10023" y="15651"/>
                      <a:pt x="10195" y="15401"/>
                    </a:cubicBezTo>
                    <a:cubicBezTo>
                      <a:pt x="10070" y="15542"/>
                      <a:pt x="10023" y="15495"/>
                      <a:pt x="9914" y="15401"/>
                    </a:cubicBezTo>
                    <a:cubicBezTo>
                      <a:pt x="9805" y="15308"/>
                      <a:pt x="9914" y="15510"/>
                      <a:pt x="9914" y="15573"/>
                    </a:cubicBezTo>
                    <a:cubicBezTo>
                      <a:pt x="9914" y="15635"/>
                      <a:pt x="9914" y="15729"/>
                      <a:pt x="9914" y="15573"/>
                    </a:cubicBezTo>
                    <a:cubicBezTo>
                      <a:pt x="9914" y="15417"/>
                      <a:pt x="9618" y="15713"/>
                      <a:pt x="9680" y="15573"/>
                    </a:cubicBezTo>
                    <a:cubicBezTo>
                      <a:pt x="9743" y="15432"/>
                      <a:pt x="9509" y="15651"/>
                      <a:pt x="9680" y="15573"/>
                    </a:cubicBezTo>
                    <a:cubicBezTo>
                      <a:pt x="9852" y="15495"/>
                      <a:pt x="9571" y="15697"/>
                      <a:pt x="9509" y="15729"/>
                    </a:cubicBezTo>
                    <a:lnTo>
                      <a:pt x="9509" y="15729"/>
                    </a:lnTo>
                    <a:cubicBezTo>
                      <a:pt x="9509" y="15729"/>
                      <a:pt x="9509" y="15807"/>
                      <a:pt x="9509" y="15729"/>
                    </a:cubicBezTo>
                    <a:cubicBezTo>
                      <a:pt x="9509" y="15651"/>
                      <a:pt x="9400" y="15853"/>
                      <a:pt x="9509" y="15729"/>
                    </a:cubicBezTo>
                    <a:cubicBezTo>
                      <a:pt x="9306" y="15729"/>
                      <a:pt x="8823" y="16648"/>
                      <a:pt x="9150" y="16337"/>
                    </a:cubicBezTo>
                    <a:cubicBezTo>
                      <a:pt x="9150" y="16461"/>
                      <a:pt x="8932" y="16633"/>
                      <a:pt x="8994" y="16414"/>
                    </a:cubicBezTo>
                    <a:cubicBezTo>
                      <a:pt x="8870" y="16570"/>
                      <a:pt x="8885" y="16555"/>
                      <a:pt x="8901" y="16414"/>
                    </a:cubicBezTo>
                    <a:cubicBezTo>
                      <a:pt x="8495" y="16565"/>
                      <a:pt x="8153" y="16851"/>
                      <a:pt x="7934" y="17225"/>
                    </a:cubicBezTo>
                    <a:lnTo>
                      <a:pt x="7934" y="17225"/>
                    </a:lnTo>
                    <a:lnTo>
                      <a:pt x="7934" y="17225"/>
                    </a:lnTo>
                    <a:cubicBezTo>
                      <a:pt x="7934" y="17225"/>
                      <a:pt x="7934" y="17085"/>
                      <a:pt x="7934" y="17007"/>
                    </a:cubicBezTo>
                    <a:cubicBezTo>
                      <a:pt x="7810" y="17225"/>
                      <a:pt x="7794" y="17506"/>
                      <a:pt x="7591" y="17693"/>
                    </a:cubicBezTo>
                    <a:lnTo>
                      <a:pt x="7591" y="17693"/>
                    </a:lnTo>
                    <a:lnTo>
                      <a:pt x="7498" y="17833"/>
                    </a:lnTo>
                    <a:cubicBezTo>
                      <a:pt x="7531" y="17730"/>
                      <a:pt x="7584" y="17635"/>
                      <a:pt x="7654" y="17552"/>
                    </a:cubicBezTo>
                    <a:cubicBezTo>
                      <a:pt x="7654" y="17552"/>
                      <a:pt x="7654" y="17474"/>
                      <a:pt x="7654" y="17443"/>
                    </a:cubicBezTo>
                    <a:lnTo>
                      <a:pt x="7654" y="17443"/>
                    </a:lnTo>
                    <a:cubicBezTo>
                      <a:pt x="7654" y="17256"/>
                      <a:pt x="7810" y="17116"/>
                      <a:pt x="7872" y="16944"/>
                    </a:cubicBezTo>
                    <a:cubicBezTo>
                      <a:pt x="7755" y="17096"/>
                      <a:pt x="7660" y="17264"/>
                      <a:pt x="7591" y="17443"/>
                    </a:cubicBezTo>
                    <a:cubicBezTo>
                      <a:pt x="7591" y="17350"/>
                      <a:pt x="7591" y="17272"/>
                      <a:pt x="7591" y="17178"/>
                    </a:cubicBezTo>
                    <a:cubicBezTo>
                      <a:pt x="7591" y="17085"/>
                      <a:pt x="7591" y="17771"/>
                      <a:pt x="7591" y="17537"/>
                    </a:cubicBezTo>
                    <a:cubicBezTo>
                      <a:pt x="7591" y="17537"/>
                      <a:pt x="7591" y="17786"/>
                      <a:pt x="7591" y="17724"/>
                    </a:cubicBezTo>
                    <a:cubicBezTo>
                      <a:pt x="7591" y="17662"/>
                      <a:pt x="7591" y="17802"/>
                      <a:pt x="7591" y="17833"/>
                    </a:cubicBezTo>
                    <a:cubicBezTo>
                      <a:pt x="7600" y="17792"/>
                      <a:pt x="7600" y="17749"/>
                      <a:pt x="7591" y="17708"/>
                    </a:cubicBezTo>
                    <a:cubicBezTo>
                      <a:pt x="7591" y="17833"/>
                      <a:pt x="7716" y="17895"/>
                      <a:pt x="7591" y="18020"/>
                    </a:cubicBezTo>
                    <a:lnTo>
                      <a:pt x="7591" y="18020"/>
                    </a:lnTo>
                    <a:cubicBezTo>
                      <a:pt x="7591" y="18145"/>
                      <a:pt x="7420" y="18285"/>
                      <a:pt x="7451" y="18129"/>
                    </a:cubicBezTo>
                    <a:cubicBezTo>
                      <a:pt x="7482" y="17973"/>
                      <a:pt x="7451" y="18223"/>
                      <a:pt x="7451" y="18238"/>
                    </a:cubicBezTo>
                    <a:cubicBezTo>
                      <a:pt x="7451" y="18254"/>
                      <a:pt x="7529" y="18238"/>
                      <a:pt x="7545" y="18363"/>
                    </a:cubicBezTo>
                    <a:cubicBezTo>
                      <a:pt x="7536" y="18332"/>
                      <a:pt x="7536" y="18300"/>
                      <a:pt x="7545" y="18269"/>
                    </a:cubicBezTo>
                    <a:cubicBezTo>
                      <a:pt x="7545" y="18363"/>
                      <a:pt x="7545" y="18410"/>
                      <a:pt x="7420" y="18472"/>
                    </a:cubicBezTo>
                    <a:cubicBezTo>
                      <a:pt x="7295" y="18534"/>
                      <a:pt x="7420" y="18472"/>
                      <a:pt x="7420" y="18379"/>
                    </a:cubicBezTo>
                    <a:cubicBezTo>
                      <a:pt x="7420" y="18285"/>
                      <a:pt x="7420" y="18379"/>
                      <a:pt x="7420" y="18379"/>
                    </a:cubicBezTo>
                    <a:cubicBezTo>
                      <a:pt x="7420" y="18379"/>
                      <a:pt x="7420" y="18581"/>
                      <a:pt x="7420" y="18503"/>
                    </a:cubicBezTo>
                    <a:lnTo>
                      <a:pt x="7420" y="18503"/>
                    </a:lnTo>
                    <a:lnTo>
                      <a:pt x="7420" y="18503"/>
                    </a:lnTo>
                    <a:lnTo>
                      <a:pt x="7420" y="18503"/>
                    </a:lnTo>
                    <a:cubicBezTo>
                      <a:pt x="6344" y="18503"/>
                      <a:pt x="5861" y="22681"/>
                      <a:pt x="5970" y="20857"/>
                    </a:cubicBezTo>
                    <a:cubicBezTo>
                      <a:pt x="5970" y="20857"/>
                      <a:pt x="5970" y="20857"/>
                      <a:pt x="5970" y="20857"/>
                    </a:cubicBezTo>
                    <a:cubicBezTo>
                      <a:pt x="5970" y="20857"/>
                      <a:pt x="5970" y="20857"/>
                      <a:pt x="5970" y="20857"/>
                    </a:cubicBezTo>
                    <a:lnTo>
                      <a:pt x="5970" y="20857"/>
                    </a:lnTo>
                    <a:cubicBezTo>
                      <a:pt x="5970" y="20764"/>
                      <a:pt x="5970" y="20608"/>
                      <a:pt x="5970" y="20514"/>
                    </a:cubicBezTo>
                    <a:cubicBezTo>
                      <a:pt x="5970" y="20421"/>
                      <a:pt x="5970" y="20514"/>
                      <a:pt x="5970" y="20608"/>
                    </a:cubicBezTo>
                    <a:cubicBezTo>
                      <a:pt x="5970" y="20701"/>
                      <a:pt x="6220" y="19766"/>
                      <a:pt x="5970" y="19735"/>
                    </a:cubicBezTo>
                    <a:cubicBezTo>
                      <a:pt x="5721" y="19704"/>
                      <a:pt x="5877" y="19828"/>
                      <a:pt x="5970" y="19735"/>
                    </a:cubicBezTo>
                    <a:lnTo>
                      <a:pt x="5970" y="19735"/>
                    </a:lnTo>
                    <a:lnTo>
                      <a:pt x="5970" y="19735"/>
                    </a:lnTo>
                    <a:cubicBezTo>
                      <a:pt x="5970" y="19735"/>
                      <a:pt x="5970" y="19579"/>
                      <a:pt x="5970" y="19641"/>
                    </a:cubicBezTo>
                    <a:cubicBezTo>
                      <a:pt x="5978" y="19605"/>
                      <a:pt x="5978" y="19568"/>
                      <a:pt x="5970" y="19532"/>
                    </a:cubicBezTo>
                    <a:lnTo>
                      <a:pt x="5970" y="19532"/>
                    </a:lnTo>
                    <a:cubicBezTo>
                      <a:pt x="5970" y="19532"/>
                      <a:pt x="5970" y="19454"/>
                      <a:pt x="5970" y="19407"/>
                    </a:cubicBezTo>
                    <a:lnTo>
                      <a:pt x="5970" y="19407"/>
                    </a:lnTo>
                    <a:cubicBezTo>
                      <a:pt x="5970" y="19407"/>
                      <a:pt x="5970" y="19407"/>
                      <a:pt x="5970" y="19407"/>
                    </a:cubicBezTo>
                    <a:cubicBezTo>
                      <a:pt x="5970" y="19407"/>
                      <a:pt x="5970" y="19407"/>
                      <a:pt x="5970" y="19407"/>
                    </a:cubicBezTo>
                    <a:cubicBezTo>
                      <a:pt x="5970" y="19407"/>
                      <a:pt x="5970" y="19314"/>
                      <a:pt x="5970" y="19267"/>
                    </a:cubicBezTo>
                    <a:lnTo>
                      <a:pt x="5970" y="19361"/>
                    </a:lnTo>
                    <a:cubicBezTo>
                      <a:pt x="5970" y="19267"/>
                      <a:pt x="5799" y="19361"/>
                      <a:pt x="5783" y="19470"/>
                    </a:cubicBezTo>
                    <a:lnTo>
                      <a:pt x="5783" y="19470"/>
                    </a:lnTo>
                    <a:cubicBezTo>
                      <a:pt x="5783" y="19641"/>
                      <a:pt x="5783" y="19750"/>
                      <a:pt x="5783" y="19828"/>
                    </a:cubicBezTo>
                    <a:cubicBezTo>
                      <a:pt x="5783" y="19906"/>
                      <a:pt x="5783" y="19485"/>
                      <a:pt x="5783" y="19750"/>
                    </a:cubicBezTo>
                    <a:lnTo>
                      <a:pt x="5783" y="19657"/>
                    </a:lnTo>
                    <a:cubicBezTo>
                      <a:pt x="5783" y="19548"/>
                      <a:pt x="5783" y="19485"/>
                      <a:pt x="5783" y="19376"/>
                    </a:cubicBezTo>
                    <a:cubicBezTo>
                      <a:pt x="5783" y="19267"/>
                      <a:pt x="5783" y="19376"/>
                      <a:pt x="5783" y="19376"/>
                    </a:cubicBezTo>
                    <a:cubicBezTo>
                      <a:pt x="5783" y="19594"/>
                      <a:pt x="5783" y="19127"/>
                      <a:pt x="5612" y="19376"/>
                    </a:cubicBezTo>
                    <a:cubicBezTo>
                      <a:pt x="5612" y="19376"/>
                      <a:pt x="5612" y="19236"/>
                      <a:pt x="5612" y="19174"/>
                    </a:cubicBezTo>
                    <a:cubicBezTo>
                      <a:pt x="5612" y="19111"/>
                      <a:pt x="5612" y="19283"/>
                      <a:pt x="5612" y="19174"/>
                    </a:cubicBezTo>
                    <a:cubicBezTo>
                      <a:pt x="5621" y="19251"/>
                      <a:pt x="5621" y="19330"/>
                      <a:pt x="5612" y="19407"/>
                    </a:cubicBezTo>
                    <a:lnTo>
                      <a:pt x="5612" y="19407"/>
                    </a:lnTo>
                    <a:lnTo>
                      <a:pt x="5612" y="19517"/>
                    </a:lnTo>
                    <a:lnTo>
                      <a:pt x="5612" y="19517"/>
                    </a:lnTo>
                    <a:cubicBezTo>
                      <a:pt x="5612" y="19594"/>
                      <a:pt x="5612" y="19517"/>
                      <a:pt x="5612" y="19517"/>
                    </a:cubicBezTo>
                    <a:lnTo>
                      <a:pt x="5612" y="19517"/>
                    </a:lnTo>
                    <a:cubicBezTo>
                      <a:pt x="5612" y="19517"/>
                      <a:pt x="5612" y="19517"/>
                      <a:pt x="5612" y="19517"/>
                    </a:cubicBezTo>
                    <a:lnTo>
                      <a:pt x="5612" y="19517"/>
                    </a:lnTo>
                    <a:cubicBezTo>
                      <a:pt x="5612" y="19517"/>
                      <a:pt x="5612" y="19610"/>
                      <a:pt x="5612" y="19610"/>
                    </a:cubicBezTo>
                    <a:lnTo>
                      <a:pt x="5612" y="19610"/>
                    </a:lnTo>
                    <a:cubicBezTo>
                      <a:pt x="5523" y="19891"/>
                      <a:pt x="5450" y="20178"/>
                      <a:pt x="5393" y="20467"/>
                    </a:cubicBezTo>
                    <a:cubicBezTo>
                      <a:pt x="5393" y="20467"/>
                      <a:pt x="5393" y="20358"/>
                      <a:pt x="5393" y="20327"/>
                    </a:cubicBezTo>
                    <a:cubicBezTo>
                      <a:pt x="5393" y="20296"/>
                      <a:pt x="5300" y="20748"/>
                      <a:pt x="5393" y="20530"/>
                    </a:cubicBezTo>
                    <a:cubicBezTo>
                      <a:pt x="5298" y="20978"/>
                      <a:pt x="5225" y="21430"/>
                      <a:pt x="5175" y="21886"/>
                    </a:cubicBezTo>
                    <a:cubicBezTo>
                      <a:pt x="5144" y="22306"/>
                      <a:pt x="5144" y="22728"/>
                      <a:pt x="5175" y="23149"/>
                    </a:cubicBezTo>
                    <a:cubicBezTo>
                      <a:pt x="5175" y="23149"/>
                      <a:pt x="5175" y="23149"/>
                      <a:pt x="5175" y="23149"/>
                    </a:cubicBezTo>
                    <a:cubicBezTo>
                      <a:pt x="5181" y="23123"/>
                      <a:pt x="5181" y="23096"/>
                      <a:pt x="5175" y="23071"/>
                    </a:cubicBezTo>
                    <a:lnTo>
                      <a:pt x="5175" y="23071"/>
                    </a:lnTo>
                    <a:cubicBezTo>
                      <a:pt x="5175" y="23071"/>
                      <a:pt x="5175" y="23071"/>
                      <a:pt x="5175" y="23071"/>
                    </a:cubicBezTo>
                    <a:lnTo>
                      <a:pt x="5175" y="23071"/>
                    </a:lnTo>
                    <a:cubicBezTo>
                      <a:pt x="5175" y="23071"/>
                      <a:pt x="5175" y="23195"/>
                      <a:pt x="5175" y="23258"/>
                    </a:cubicBezTo>
                    <a:lnTo>
                      <a:pt x="5175" y="23258"/>
                    </a:lnTo>
                    <a:lnTo>
                      <a:pt x="5175" y="23258"/>
                    </a:lnTo>
                    <a:cubicBezTo>
                      <a:pt x="5183" y="23190"/>
                      <a:pt x="5183" y="23122"/>
                      <a:pt x="5175" y="23055"/>
                    </a:cubicBezTo>
                    <a:lnTo>
                      <a:pt x="5175" y="23055"/>
                    </a:lnTo>
                    <a:cubicBezTo>
                      <a:pt x="5316" y="22915"/>
                      <a:pt x="5175" y="22244"/>
                      <a:pt x="5440" y="22385"/>
                    </a:cubicBezTo>
                    <a:cubicBezTo>
                      <a:pt x="5440" y="22385"/>
                      <a:pt x="5440" y="22291"/>
                      <a:pt x="5440" y="22385"/>
                    </a:cubicBezTo>
                    <a:cubicBezTo>
                      <a:pt x="5440" y="22478"/>
                      <a:pt x="5440" y="22385"/>
                      <a:pt x="5440" y="22385"/>
                    </a:cubicBezTo>
                    <a:cubicBezTo>
                      <a:pt x="5440" y="22385"/>
                      <a:pt x="5440" y="22525"/>
                      <a:pt x="5440" y="22385"/>
                    </a:cubicBezTo>
                    <a:cubicBezTo>
                      <a:pt x="5534" y="22650"/>
                      <a:pt x="5269" y="22946"/>
                      <a:pt x="5316" y="23227"/>
                    </a:cubicBezTo>
                    <a:cubicBezTo>
                      <a:pt x="5316" y="23227"/>
                      <a:pt x="5316" y="23476"/>
                      <a:pt x="5316" y="23523"/>
                    </a:cubicBezTo>
                    <a:cubicBezTo>
                      <a:pt x="5277" y="23863"/>
                      <a:pt x="4970" y="24107"/>
                      <a:pt x="4630" y="24068"/>
                    </a:cubicBezTo>
                    <a:cubicBezTo>
                      <a:pt x="4290" y="24029"/>
                      <a:pt x="4045" y="23723"/>
                      <a:pt x="4084" y="23382"/>
                    </a:cubicBezTo>
                    <a:cubicBezTo>
                      <a:pt x="4084" y="23554"/>
                      <a:pt x="4084" y="23912"/>
                      <a:pt x="3991" y="24193"/>
                    </a:cubicBezTo>
                    <a:lnTo>
                      <a:pt x="3991" y="24193"/>
                    </a:lnTo>
                    <a:cubicBezTo>
                      <a:pt x="3975" y="24254"/>
                      <a:pt x="3975" y="24319"/>
                      <a:pt x="3991" y="24380"/>
                    </a:cubicBezTo>
                    <a:lnTo>
                      <a:pt x="3991" y="24380"/>
                    </a:lnTo>
                    <a:cubicBezTo>
                      <a:pt x="3991" y="24380"/>
                      <a:pt x="3991" y="24380"/>
                      <a:pt x="3991" y="24458"/>
                    </a:cubicBezTo>
                    <a:cubicBezTo>
                      <a:pt x="3991" y="24536"/>
                      <a:pt x="4178" y="24629"/>
                      <a:pt x="4162" y="24458"/>
                    </a:cubicBezTo>
                    <a:cubicBezTo>
                      <a:pt x="4162" y="24552"/>
                      <a:pt x="4162" y="24598"/>
                      <a:pt x="4287" y="24676"/>
                    </a:cubicBezTo>
                    <a:lnTo>
                      <a:pt x="4287" y="24676"/>
                    </a:lnTo>
                    <a:cubicBezTo>
                      <a:pt x="4300" y="24722"/>
                      <a:pt x="4300" y="24771"/>
                      <a:pt x="4287" y="24817"/>
                    </a:cubicBezTo>
                    <a:cubicBezTo>
                      <a:pt x="4287" y="24692"/>
                      <a:pt x="4287" y="24817"/>
                      <a:pt x="4287" y="24910"/>
                    </a:cubicBezTo>
                    <a:lnTo>
                      <a:pt x="4287" y="24910"/>
                    </a:lnTo>
                    <a:cubicBezTo>
                      <a:pt x="4326" y="25121"/>
                      <a:pt x="4326" y="25338"/>
                      <a:pt x="4287" y="25549"/>
                    </a:cubicBezTo>
                    <a:lnTo>
                      <a:pt x="4287" y="25549"/>
                    </a:lnTo>
                    <a:cubicBezTo>
                      <a:pt x="4295" y="25689"/>
                      <a:pt x="4295" y="25830"/>
                      <a:pt x="4287" y="25970"/>
                    </a:cubicBezTo>
                    <a:cubicBezTo>
                      <a:pt x="4287" y="25970"/>
                      <a:pt x="4287" y="25877"/>
                      <a:pt x="4287" y="25814"/>
                    </a:cubicBezTo>
                    <a:cubicBezTo>
                      <a:pt x="4279" y="25923"/>
                      <a:pt x="4279" y="26033"/>
                      <a:pt x="4287" y="26142"/>
                    </a:cubicBezTo>
                    <a:cubicBezTo>
                      <a:pt x="4296" y="26116"/>
                      <a:pt x="4296" y="26089"/>
                      <a:pt x="4287" y="26064"/>
                    </a:cubicBezTo>
                    <a:cubicBezTo>
                      <a:pt x="4262" y="26192"/>
                      <a:pt x="4262" y="26325"/>
                      <a:pt x="4287" y="26453"/>
                    </a:cubicBezTo>
                    <a:cubicBezTo>
                      <a:pt x="4287" y="26375"/>
                      <a:pt x="4489" y="27264"/>
                      <a:pt x="4474" y="26983"/>
                    </a:cubicBezTo>
                    <a:cubicBezTo>
                      <a:pt x="4661" y="27467"/>
                      <a:pt x="4692" y="26438"/>
                      <a:pt x="5113" y="27654"/>
                    </a:cubicBezTo>
                    <a:cubicBezTo>
                      <a:pt x="5113" y="27560"/>
                      <a:pt x="5113" y="26625"/>
                      <a:pt x="5409" y="26859"/>
                    </a:cubicBezTo>
                    <a:cubicBezTo>
                      <a:pt x="5409" y="27061"/>
                      <a:pt x="5409" y="26859"/>
                      <a:pt x="5409" y="26749"/>
                    </a:cubicBezTo>
                    <a:cubicBezTo>
                      <a:pt x="5409" y="26640"/>
                      <a:pt x="5674" y="26594"/>
                      <a:pt x="5768" y="26531"/>
                    </a:cubicBezTo>
                    <a:cubicBezTo>
                      <a:pt x="5877" y="26734"/>
                      <a:pt x="5768" y="27077"/>
                      <a:pt x="5768" y="27357"/>
                    </a:cubicBezTo>
                    <a:cubicBezTo>
                      <a:pt x="6017" y="28043"/>
                      <a:pt x="5768" y="26937"/>
                      <a:pt x="6048" y="26921"/>
                    </a:cubicBezTo>
                    <a:cubicBezTo>
                      <a:pt x="6329" y="26905"/>
                      <a:pt x="5923" y="26812"/>
                      <a:pt x="6048" y="26718"/>
                    </a:cubicBezTo>
                    <a:cubicBezTo>
                      <a:pt x="6173" y="26625"/>
                      <a:pt x="6048" y="26921"/>
                      <a:pt x="6157" y="26983"/>
                    </a:cubicBezTo>
                    <a:cubicBezTo>
                      <a:pt x="6292" y="26991"/>
                      <a:pt x="6399" y="27098"/>
                      <a:pt x="6407" y="27233"/>
                    </a:cubicBezTo>
                    <a:cubicBezTo>
                      <a:pt x="6298" y="27420"/>
                      <a:pt x="6672" y="27357"/>
                      <a:pt x="6781" y="27404"/>
                    </a:cubicBezTo>
                    <a:cubicBezTo>
                      <a:pt x="6859" y="27825"/>
                      <a:pt x="7342" y="27264"/>
                      <a:pt x="7498" y="27591"/>
                    </a:cubicBezTo>
                    <a:cubicBezTo>
                      <a:pt x="7264" y="27591"/>
                      <a:pt x="7326" y="27591"/>
                      <a:pt x="7498" y="27809"/>
                    </a:cubicBezTo>
                    <a:cubicBezTo>
                      <a:pt x="7498" y="27654"/>
                      <a:pt x="8043" y="28230"/>
                      <a:pt x="7654" y="28230"/>
                    </a:cubicBezTo>
                    <a:cubicBezTo>
                      <a:pt x="8064" y="28271"/>
                      <a:pt x="8367" y="28630"/>
                      <a:pt x="8340" y="29041"/>
                    </a:cubicBezTo>
                    <a:cubicBezTo>
                      <a:pt x="8340" y="28745"/>
                      <a:pt x="8667" y="29181"/>
                      <a:pt x="8667" y="29322"/>
                    </a:cubicBezTo>
                    <a:cubicBezTo>
                      <a:pt x="8589" y="29134"/>
                      <a:pt x="9493" y="29322"/>
                      <a:pt x="9275" y="29524"/>
                    </a:cubicBezTo>
                    <a:cubicBezTo>
                      <a:pt x="9478" y="29368"/>
                      <a:pt x="9961" y="29976"/>
                      <a:pt x="9852" y="30085"/>
                    </a:cubicBezTo>
                    <a:cubicBezTo>
                      <a:pt x="9992" y="29852"/>
                      <a:pt x="10101" y="30615"/>
                      <a:pt x="10257" y="30787"/>
                    </a:cubicBezTo>
                    <a:cubicBezTo>
                      <a:pt x="10413" y="30958"/>
                      <a:pt x="9961" y="31364"/>
                      <a:pt x="10023" y="31644"/>
                    </a:cubicBezTo>
                    <a:cubicBezTo>
                      <a:pt x="10023" y="31410"/>
                      <a:pt x="10195" y="31426"/>
                      <a:pt x="10117" y="31644"/>
                    </a:cubicBezTo>
                    <a:cubicBezTo>
                      <a:pt x="10117" y="31644"/>
                      <a:pt x="10226" y="31364"/>
                      <a:pt x="10288" y="31519"/>
                    </a:cubicBezTo>
                    <a:cubicBezTo>
                      <a:pt x="10350" y="31675"/>
                      <a:pt x="10288" y="31519"/>
                      <a:pt x="10288" y="31519"/>
                    </a:cubicBezTo>
                    <a:cubicBezTo>
                      <a:pt x="10288" y="31052"/>
                      <a:pt x="11255" y="31894"/>
                      <a:pt x="10288" y="31847"/>
                    </a:cubicBezTo>
                    <a:cubicBezTo>
                      <a:pt x="10662" y="31847"/>
                      <a:pt x="10475" y="32049"/>
                      <a:pt x="10600" y="32330"/>
                    </a:cubicBezTo>
                    <a:cubicBezTo>
                      <a:pt x="10475" y="31831"/>
                      <a:pt x="10958" y="31379"/>
                      <a:pt x="11270" y="31831"/>
                    </a:cubicBezTo>
                    <a:cubicBezTo>
                      <a:pt x="11270" y="31831"/>
                      <a:pt x="11442" y="31925"/>
                      <a:pt x="11473" y="32003"/>
                    </a:cubicBezTo>
                    <a:cubicBezTo>
                      <a:pt x="11504" y="32081"/>
                      <a:pt x="11785" y="32096"/>
                      <a:pt x="11691" y="32190"/>
                    </a:cubicBezTo>
                    <a:cubicBezTo>
                      <a:pt x="11598" y="32283"/>
                      <a:pt x="11691" y="32424"/>
                      <a:pt x="11769" y="32517"/>
                    </a:cubicBezTo>
                    <a:cubicBezTo>
                      <a:pt x="11847" y="32611"/>
                      <a:pt x="11769" y="32205"/>
                      <a:pt x="11769" y="32408"/>
                    </a:cubicBezTo>
                    <a:cubicBezTo>
                      <a:pt x="11769" y="32268"/>
                      <a:pt x="11894" y="32314"/>
                      <a:pt x="11769" y="32221"/>
                    </a:cubicBezTo>
                    <a:cubicBezTo>
                      <a:pt x="11644" y="32127"/>
                      <a:pt x="12128" y="32455"/>
                      <a:pt x="12128" y="32346"/>
                    </a:cubicBezTo>
                    <a:cubicBezTo>
                      <a:pt x="12128" y="32237"/>
                      <a:pt x="12128" y="32346"/>
                      <a:pt x="12221" y="32439"/>
                    </a:cubicBezTo>
                    <a:cubicBezTo>
                      <a:pt x="12315" y="32533"/>
                      <a:pt x="12221" y="32439"/>
                      <a:pt x="12221" y="32439"/>
                    </a:cubicBezTo>
                    <a:lnTo>
                      <a:pt x="12221" y="32439"/>
                    </a:lnTo>
                    <a:lnTo>
                      <a:pt x="12221" y="32439"/>
                    </a:lnTo>
                    <a:cubicBezTo>
                      <a:pt x="13468" y="32813"/>
                      <a:pt x="14918" y="33998"/>
                      <a:pt x="13546" y="35323"/>
                    </a:cubicBezTo>
                    <a:cubicBezTo>
                      <a:pt x="13546" y="35245"/>
                      <a:pt x="13546" y="35105"/>
                      <a:pt x="13546" y="35229"/>
                    </a:cubicBezTo>
                    <a:cubicBezTo>
                      <a:pt x="13546" y="35354"/>
                      <a:pt x="13453" y="35229"/>
                      <a:pt x="13437" y="35229"/>
                    </a:cubicBezTo>
                    <a:lnTo>
                      <a:pt x="13437" y="35229"/>
                    </a:lnTo>
                    <a:cubicBezTo>
                      <a:pt x="13733" y="35744"/>
                      <a:pt x="14263" y="37770"/>
                      <a:pt x="13437" y="37614"/>
                    </a:cubicBezTo>
                    <a:cubicBezTo>
                      <a:pt x="13437" y="37614"/>
                      <a:pt x="13172" y="37614"/>
                      <a:pt x="13437" y="37614"/>
                    </a:cubicBezTo>
                    <a:cubicBezTo>
                      <a:pt x="13702" y="37614"/>
                      <a:pt x="13297" y="37614"/>
                      <a:pt x="13250" y="37614"/>
                    </a:cubicBezTo>
                    <a:cubicBezTo>
                      <a:pt x="13203" y="37614"/>
                      <a:pt x="13250" y="37692"/>
                      <a:pt x="13250" y="37833"/>
                    </a:cubicBezTo>
                    <a:cubicBezTo>
                      <a:pt x="13032" y="37661"/>
                      <a:pt x="12938" y="38113"/>
                      <a:pt x="12845" y="38082"/>
                    </a:cubicBezTo>
                    <a:cubicBezTo>
                      <a:pt x="12751" y="38051"/>
                      <a:pt x="12845" y="38082"/>
                      <a:pt x="12845" y="38082"/>
                    </a:cubicBezTo>
                    <a:cubicBezTo>
                      <a:pt x="12845" y="38082"/>
                      <a:pt x="12969" y="38160"/>
                      <a:pt x="12845" y="38160"/>
                    </a:cubicBezTo>
                    <a:cubicBezTo>
                      <a:pt x="12720" y="38160"/>
                      <a:pt x="12845" y="38160"/>
                      <a:pt x="12845" y="38160"/>
                    </a:cubicBezTo>
                    <a:cubicBezTo>
                      <a:pt x="12845" y="38160"/>
                      <a:pt x="13110" y="38503"/>
                      <a:pt x="13078" y="38597"/>
                    </a:cubicBezTo>
                    <a:cubicBezTo>
                      <a:pt x="13047" y="38690"/>
                      <a:pt x="13078" y="39657"/>
                      <a:pt x="13078" y="39329"/>
                    </a:cubicBezTo>
                    <a:cubicBezTo>
                      <a:pt x="13078" y="39329"/>
                      <a:pt x="13078" y="39329"/>
                      <a:pt x="13078" y="39251"/>
                    </a:cubicBezTo>
                    <a:cubicBezTo>
                      <a:pt x="13078" y="39173"/>
                      <a:pt x="13078" y="39127"/>
                      <a:pt x="13078" y="39127"/>
                    </a:cubicBezTo>
                    <a:cubicBezTo>
                      <a:pt x="13012" y="39062"/>
                      <a:pt x="12939" y="39004"/>
                      <a:pt x="12860" y="38955"/>
                    </a:cubicBezTo>
                    <a:cubicBezTo>
                      <a:pt x="12915" y="39005"/>
                      <a:pt x="12962" y="39063"/>
                      <a:pt x="13000" y="39127"/>
                    </a:cubicBezTo>
                    <a:cubicBezTo>
                      <a:pt x="13000" y="39127"/>
                      <a:pt x="13110" y="39345"/>
                      <a:pt x="13000" y="39251"/>
                    </a:cubicBezTo>
                    <a:cubicBezTo>
                      <a:pt x="13484" y="39968"/>
                      <a:pt x="13000" y="40171"/>
                      <a:pt x="12564" y="39766"/>
                    </a:cubicBezTo>
                    <a:lnTo>
                      <a:pt x="13203" y="40311"/>
                    </a:lnTo>
                    <a:lnTo>
                      <a:pt x="13203" y="40311"/>
                    </a:lnTo>
                    <a:cubicBezTo>
                      <a:pt x="13283" y="40379"/>
                      <a:pt x="13347" y="40464"/>
                      <a:pt x="13390" y="40561"/>
                    </a:cubicBezTo>
                    <a:lnTo>
                      <a:pt x="13390" y="40561"/>
                    </a:lnTo>
                    <a:cubicBezTo>
                      <a:pt x="13390" y="40561"/>
                      <a:pt x="13562" y="40794"/>
                      <a:pt x="13390" y="40732"/>
                    </a:cubicBezTo>
                    <a:cubicBezTo>
                      <a:pt x="13219" y="40670"/>
                      <a:pt x="13063" y="40732"/>
                      <a:pt x="12969" y="40732"/>
                    </a:cubicBezTo>
                    <a:cubicBezTo>
                      <a:pt x="12876" y="40732"/>
                      <a:pt x="13141" y="40872"/>
                      <a:pt x="13219" y="40950"/>
                    </a:cubicBezTo>
                    <a:lnTo>
                      <a:pt x="13219" y="40950"/>
                    </a:lnTo>
                    <a:cubicBezTo>
                      <a:pt x="13530" y="41262"/>
                      <a:pt x="13608" y="41356"/>
                      <a:pt x="13125" y="41106"/>
                    </a:cubicBezTo>
                    <a:cubicBezTo>
                      <a:pt x="13269" y="41259"/>
                      <a:pt x="13438" y="41385"/>
                      <a:pt x="13624" y="41480"/>
                    </a:cubicBezTo>
                    <a:cubicBezTo>
                      <a:pt x="13624" y="41480"/>
                      <a:pt x="13624" y="41480"/>
                      <a:pt x="13624" y="41480"/>
                    </a:cubicBezTo>
                    <a:lnTo>
                      <a:pt x="13624" y="41480"/>
                    </a:lnTo>
                    <a:cubicBezTo>
                      <a:pt x="13889" y="41683"/>
                      <a:pt x="13733" y="41699"/>
                      <a:pt x="14263" y="42073"/>
                    </a:cubicBezTo>
                    <a:lnTo>
                      <a:pt x="14263" y="42073"/>
                    </a:lnTo>
                    <a:lnTo>
                      <a:pt x="14263" y="42073"/>
                    </a:lnTo>
                    <a:lnTo>
                      <a:pt x="14263" y="42073"/>
                    </a:lnTo>
                    <a:cubicBezTo>
                      <a:pt x="14513" y="42353"/>
                      <a:pt x="14918" y="42416"/>
                      <a:pt x="15183" y="42665"/>
                    </a:cubicBezTo>
                    <a:lnTo>
                      <a:pt x="15183" y="42665"/>
                    </a:lnTo>
                    <a:lnTo>
                      <a:pt x="15183" y="42665"/>
                    </a:lnTo>
                    <a:lnTo>
                      <a:pt x="15183" y="42665"/>
                    </a:lnTo>
                    <a:lnTo>
                      <a:pt x="15323" y="42774"/>
                    </a:lnTo>
                    <a:lnTo>
                      <a:pt x="15323" y="42774"/>
                    </a:lnTo>
                    <a:lnTo>
                      <a:pt x="15510" y="42899"/>
                    </a:lnTo>
                    <a:cubicBezTo>
                      <a:pt x="15510" y="42899"/>
                      <a:pt x="15510" y="42899"/>
                      <a:pt x="15417" y="42899"/>
                    </a:cubicBezTo>
                    <a:cubicBezTo>
                      <a:pt x="15680" y="43066"/>
                      <a:pt x="15956" y="43212"/>
                      <a:pt x="16243" y="43335"/>
                    </a:cubicBezTo>
                    <a:lnTo>
                      <a:pt x="16243" y="43335"/>
                    </a:lnTo>
                    <a:cubicBezTo>
                      <a:pt x="16149" y="43335"/>
                      <a:pt x="16243" y="43335"/>
                      <a:pt x="16243" y="43335"/>
                    </a:cubicBezTo>
                    <a:lnTo>
                      <a:pt x="16243" y="43335"/>
                    </a:lnTo>
                    <a:cubicBezTo>
                      <a:pt x="16389" y="43422"/>
                      <a:pt x="16539" y="43501"/>
                      <a:pt x="16695" y="43569"/>
                    </a:cubicBezTo>
                    <a:lnTo>
                      <a:pt x="16492" y="43569"/>
                    </a:lnTo>
                    <a:close/>
                    <a:moveTo>
                      <a:pt x="18659" y="9182"/>
                    </a:moveTo>
                    <a:cubicBezTo>
                      <a:pt x="18410" y="9446"/>
                      <a:pt x="18659" y="9088"/>
                      <a:pt x="18659" y="9057"/>
                    </a:cubicBezTo>
                    <a:cubicBezTo>
                      <a:pt x="18659" y="9026"/>
                      <a:pt x="18534" y="9197"/>
                      <a:pt x="18410" y="9369"/>
                    </a:cubicBezTo>
                    <a:cubicBezTo>
                      <a:pt x="17989" y="9150"/>
                      <a:pt x="17770" y="9961"/>
                      <a:pt x="17505" y="9899"/>
                    </a:cubicBezTo>
                    <a:cubicBezTo>
                      <a:pt x="17724" y="10132"/>
                      <a:pt x="17334" y="9899"/>
                      <a:pt x="17381" y="10132"/>
                    </a:cubicBezTo>
                    <a:cubicBezTo>
                      <a:pt x="17256" y="9945"/>
                      <a:pt x="17381" y="10132"/>
                      <a:pt x="17381" y="10132"/>
                    </a:cubicBezTo>
                    <a:cubicBezTo>
                      <a:pt x="17381" y="9899"/>
                      <a:pt x="17381" y="10397"/>
                      <a:pt x="17240" y="10132"/>
                    </a:cubicBezTo>
                    <a:cubicBezTo>
                      <a:pt x="16960" y="10132"/>
                      <a:pt x="17240" y="10507"/>
                      <a:pt x="16866" y="10507"/>
                    </a:cubicBezTo>
                    <a:cubicBezTo>
                      <a:pt x="16866" y="10507"/>
                      <a:pt x="16633" y="10912"/>
                      <a:pt x="16570" y="10803"/>
                    </a:cubicBezTo>
                    <a:cubicBezTo>
                      <a:pt x="16508" y="10694"/>
                      <a:pt x="16196" y="11302"/>
                      <a:pt x="16336" y="10990"/>
                    </a:cubicBezTo>
                    <a:cubicBezTo>
                      <a:pt x="15915" y="11255"/>
                      <a:pt x="16430" y="10834"/>
                      <a:pt x="16103" y="10896"/>
                    </a:cubicBezTo>
                    <a:cubicBezTo>
                      <a:pt x="16492" y="10600"/>
                      <a:pt x="16399" y="10662"/>
                      <a:pt x="15884" y="10694"/>
                    </a:cubicBezTo>
                    <a:cubicBezTo>
                      <a:pt x="15962" y="10267"/>
                      <a:pt x="16121" y="9860"/>
                      <a:pt x="16352" y="9493"/>
                    </a:cubicBezTo>
                    <a:cubicBezTo>
                      <a:pt x="16352" y="9275"/>
                      <a:pt x="16539" y="9493"/>
                      <a:pt x="16742" y="9197"/>
                    </a:cubicBezTo>
                    <a:cubicBezTo>
                      <a:pt x="16321" y="9353"/>
                      <a:pt x="16321" y="9197"/>
                      <a:pt x="16742" y="8839"/>
                    </a:cubicBezTo>
                    <a:cubicBezTo>
                      <a:pt x="16648" y="8839"/>
                      <a:pt x="16523" y="8839"/>
                      <a:pt x="16648" y="8839"/>
                    </a:cubicBezTo>
                    <a:cubicBezTo>
                      <a:pt x="16773" y="8839"/>
                      <a:pt x="16648" y="8745"/>
                      <a:pt x="17209" y="8480"/>
                    </a:cubicBezTo>
                    <a:cubicBezTo>
                      <a:pt x="16071" y="8901"/>
                      <a:pt x="17599" y="8137"/>
                      <a:pt x="17038" y="8262"/>
                    </a:cubicBezTo>
                    <a:cubicBezTo>
                      <a:pt x="17490" y="7856"/>
                      <a:pt x="17381" y="8433"/>
                      <a:pt x="17537" y="8262"/>
                    </a:cubicBezTo>
                    <a:cubicBezTo>
                      <a:pt x="17240" y="8262"/>
                      <a:pt x="17848" y="8044"/>
                      <a:pt x="17537" y="8137"/>
                    </a:cubicBezTo>
                    <a:cubicBezTo>
                      <a:pt x="17646" y="8028"/>
                      <a:pt x="17396" y="8137"/>
                      <a:pt x="17194" y="8137"/>
                    </a:cubicBezTo>
                    <a:cubicBezTo>
                      <a:pt x="17630" y="7747"/>
                      <a:pt x="17459" y="8246"/>
                      <a:pt x="17786" y="7872"/>
                    </a:cubicBezTo>
                    <a:cubicBezTo>
                      <a:pt x="17505" y="8028"/>
                      <a:pt x="17552" y="7763"/>
                      <a:pt x="17786" y="7872"/>
                    </a:cubicBezTo>
                    <a:cubicBezTo>
                      <a:pt x="17976" y="7744"/>
                      <a:pt x="18154" y="7598"/>
                      <a:pt x="18316" y="7436"/>
                    </a:cubicBezTo>
                    <a:cubicBezTo>
                      <a:pt x="18145" y="7436"/>
                      <a:pt x="18316" y="6594"/>
                      <a:pt x="18472" y="7217"/>
                    </a:cubicBezTo>
                    <a:cubicBezTo>
                      <a:pt x="18472" y="7217"/>
                      <a:pt x="18612" y="6999"/>
                      <a:pt x="18659" y="7046"/>
                    </a:cubicBezTo>
                    <a:cubicBezTo>
                      <a:pt x="18706" y="7093"/>
                      <a:pt x="19189" y="6344"/>
                      <a:pt x="18768" y="6703"/>
                    </a:cubicBezTo>
                    <a:cubicBezTo>
                      <a:pt x="18347" y="7061"/>
                      <a:pt x="19205" y="6282"/>
                      <a:pt x="19735" y="5752"/>
                    </a:cubicBezTo>
                    <a:cubicBezTo>
                      <a:pt x="21013" y="4770"/>
                      <a:pt x="19735" y="4988"/>
                      <a:pt x="20795" y="4521"/>
                    </a:cubicBezTo>
                    <a:cubicBezTo>
                      <a:pt x="20950" y="4521"/>
                      <a:pt x="21060" y="4599"/>
                      <a:pt x="21169" y="4396"/>
                    </a:cubicBezTo>
                    <a:cubicBezTo>
                      <a:pt x="23897" y="3227"/>
                      <a:pt x="23211" y="3866"/>
                      <a:pt x="24286" y="3351"/>
                    </a:cubicBezTo>
                    <a:cubicBezTo>
                      <a:pt x="23974" y="3523"/>
                      <a:pt x="24286" y="3351"/>
                      <a:pt x="24395" y="3351"/>
                    </a:cubicBezTo>
                    <a:cubicBezTo>
                      <a:pt x="24052" y="3585"/>
                      <a:pt x="24239" y="3351"/>
                      <a:pt x="24146" y="3585"/>
                    </a:cubicBezTo>
                    <a:cubicBezTo>
                      <a:pt x="24286" y="3757"/>
                      <a:pt x="23382" y="3850"/>
                      <a:pt x="23787" y="3819"/>
                    </a:cubicBezTo>
                    <a:cubicBezTo>
                      <a:pt x="24193" y="3788"/>
                      <a:pt x="23647" y="3944"/>
                      <a:pt x="23787" y="3928"/>
                    </a:cubicBezTo>
                    <a:cubicBezTo>
                      <a:pt x="24099" y="3679"/>
                      <a:pt x="23787" y="4069"/>
                      <a:pt x="23663" y="4084"/>
                    </a:cubicBezTo>
                    <a:cubicBezTo>
                      <a:pt x="22946" y="4645"/>
                      <a:pt x="24536" y="3398"/>
                      <a:pt x="23943" y="4193"/>
                    </a:cubicBezTo>
                    <a:cubicBezTo>
                      <a:pt x="23694" y="4396"/>
                      <a:pt x="23429" y="4411"/>
                      <a:pt x="23647" y="4489"/>
                    </a:cubicBezTo>
                    <a:cubicBezTo>
                      <a:pt x="23298" y="4794"/>
                      <a:pt x="23057" y="5205"/>
                      <a:pt x="22961" y="5659"/>
                    </a:cubicBezTo>
                    <a:cubicBezTo>
                      <a:pt x="22868" y="5331"/>
                      <a:pt x="22462" y="5830"/>
                      <a:pt x="22790" y="5783"/>
                    </a:cubicBezTo>
                    <a:cubicBezTo>
                      <a:pt x="22540" y="5986"/>
                      <a:pt x="22790" y="5783"/>
                      <a:pt x="22696" y="5986"/>
                    </a:cubicBezTo>
                    <a:cubicBezTo>
                      <a:pt x="22603" y="6189"/>
                      <a:pt x="22540" y="5986"/>
                      <a:pt x="22462" y="5986"/>
                    </a:cubicBezTo>
                    <a:cubicBezTo>
                      <a:pt x="22385" y="5986"/>
                      <a:pt x="22462" y="6313"/>
                      <a:pt x="22462" y="6142"/>
                    </a:cubicBezTo>
                    <a:cubicBezTo>
                      <a:pt x="22462" y="6235"/>
                      <a:pt x="22743" y="6469"/>
                      <a:pt x="22462" y="6516"/>
                    </a:cubicBezTo>
                    <a:cubicBezTo>
                      <a:pt x="22026" y="6126"/>
                      <a:pt x="22462" y="6874"/>
                      <a:pt x="22182" y="6796"/>
                    </a:cubicBezTo>
                    <a:cubicBezTo>
                      <a:pt x="21745" y="7015"/>
                      <a:pt x="22182" y="6407"/>
                      <a:pt x="21901" y="6796"/>
                    </a:cubicBezTo>
                    <a:cubicBezTo>
                      <a:pt x="21901" y="6609"/>
                      <a:pt x="21605" y="6906"/>
                      <a:pt x="21543" y="6921"/>
                    </a:cubicBezTo>
                    <a:cubicBezTo>
                      <a:pt x="21917" y="6921"/>
                      <a:pt x="21543" y="7046"/>
                      <a:pt x="21543" y="7061"/>
                    </a:cubicBezTo>
                    <a:cubicBezTo>
                      <a:pt x="21995" y="7061"/>
                      <a:pt x="21543" y="7186"/>
                      <a:pt x="21621" y="7249"/>
                    </a:cubicBezTo>
                    <a:cubicBezTo>
                      <a:pt x="22182" y="7342"/>
                      <a:pt x="21340" y="8807"/>
                      <a:pt x="21402" y="7498"/>
                    </a:cubicBezTo>
                    <a:cubicBezTo>
                      <a:pt x="20904" y="7171"/>
                      <a:pt x="21761" y="7856"/>
                      <a:pt x="20997" y="7732"/>
                    </a:cubicBezTo>
                    <a:cubicBezTo>
                      <a:pt x="21137" y="7841"/>
                      <a:pt x="20576" y="7966"/>
                      <a:pt x="20810" y="7919"/>
                    </a:cubicBezTo>
                    <a:cubicBezTo>
                      <a:pt x="21044" y="7872"/>
                      <a:pt x="21169" y="8090"/>
                      <a:pt x="20810" y="8028"/>
                    </a:cubicBezTo>
                    <a:cubicBezTo>
                      <a:pt x="20452" y="7966"/>
                      <a:pt x="21855" y="8028"/>
                      <a:pt x="21278" y="8277"/>
                    </a:cubicBezTo>
                    <a:cubicBezTo>
                      <a:pt x="21278" y="8277"/>
                      <a:pt x="21028" y="8464"/>
                      <a:pt x="20997" y="8418"/>
                    </a:cubicBezTo>
                    <a:cubicBezTo>
                      <a:pt x="20966" y="8371"/>
                      <a:pt x="19844" y="8948"/>
                      <a:pt x="19922" y="8527"/>
                    </a:cubicBezTo>
                    <a:cubicBezTo>
                      <a:pt x="20000" y="8106"/>
                      <a:pt x="19922" y="8745"/>
                      <a:pt x="19812" y="8761"/>
                    </a:cubicBezTo>
                    <a:cubicBezTo>
                      <a:pt x="19407" y="8792"/>
                      <a:pt x="18706" y="9556"/>
                      <a:pt x="18659" y="9182"/>
                    </a:cubicBezTo>
                    <a:close/>
                    <a:moveTo>
                      <a:pt x="21480" y="10382"/>
                    </a:moveTo>
                    <a:cubicBezTo>
                      <a:pt x="21480" y="10507"/>
                      <a:pt x="21293" y="10475"/>
                      <a:pt x="21247" y="10382"/>
                    </a:cubicBezTo>
                    <a:cubicBezTo>
                      <a:pt x="21200" y="10288"/>
                      <a:pt x="21075" y="10382"/>
                      <a:pt x="21122" y="10273"/>
                    </a:cubicBezTo>
                    <a:cubicBezTo>
                      <a:pt x="21169" y="10164"/>
                      <a:pt x="21044" y="10273"/>
                      <a:pt x="21122" y="10273"/>
                    </a:cubicBezTo>
                    <a:cubicBezTo>
                      <a:pt x="21030" y="10296"/>
                      <a:pt x="20933" y="10296"/>
                      <a:pt x="20841" y="10273"/>
                    </a:cubicBezTo>
                    <a:cubicBezTo>
                      <a:pt x="20841" y="10273"/>
                      <a:pt x="20841" y="10273"/>
                      <a:pt x="20841" y="10273"/>
                    </a:cubicBezTo>
                    <a:cubicBezTo>
                      <a:pt x="20841" y="10273"/>
                      <a:pt x="20841" y="10273"/>
                      <a:pt x="20841" y="10195"/>
                    </a:cubicBezTo>
                    <a:cubicBezTo>
                      <a:pt x="20841" y="10117"/>
                      <a:pt x="20841" y="10195"/>
                      <a:pt x="20841" y="10195"/>
                    </a:cubicBezTo>
                    <a:cubicBezTo>
                      <a:pt x="20841" y="10195"/>
                      <a:pt x="20982" y="10070"/>
                      <a:pt x="21060" y="10117"/>
                    </a:cubicBezTo>
                    <a:cubicBezTo>
                      <a:pt x="21137" y="10164"/>
                      <a:pt x="20826" y="10210"/>
                      <a:pt x="21060" y="10008"/>
                    </a:cubicBezTo>
                    <a:cubicBezTo>
                      <a:pt x="21060" y="10086"/>
                      <a:pt x="20919" y="10008"/>
                      <a:pt x="21060" y="9930"/>
                    </a:cubicBezTo>
                    <a:cubicBezTo>
                      <a:pt x="21200" y="9852"/>
                      <a:pt x="20826" y="9930"/>
                      <a:pt x="20826" y="9821"/>
                    </a:cubicBezTo>
                    <a:cubicBezTo>
                      <a:pt x="20826" y="9711"/>
                      <a:pt x="21060" y="9743"/>
                      <a:pt x="21075" y="9821"/>
                    </a:cubicBezTo>
                    <a:cubicBezTo>
                      <a:pt x="21091" y="9899"/>
                      <a:pt x="21231" y="9821"/>
                      <a:pt x="21247" y="9727"/>
                    </a:cubicBezTo>
                    <a:cubicBezTo>
                      <a:pt x="21262" y="9634"/>
                      <a:pt x="21137" y="9727"/>
                      <a:pt x="21247" y="9727"/>
                    </a:cubicBezTo>
                    <a:cubicBezTo>
                      <a:pt x="21356" y="9727"/>
                      <a:pt x="21137" y="9727"/>
                      <a:pt x="21247" y="9649"/>
                    </a:cubicBezTo>
                    <a:cubicBezTo>
                      <a:pt x="21356" y="9571"/>
                      <a:pt x="21247" y="9649"/>
                      <a:pt x="21247" y="9649"/>
                    </a:cubicBezTo>
                    <a:cubicBezTo>
                      <a:pt x="21247" y="9649"/>
                      <a:pt x="21247" y="9727"/>
                      <a:pt x="21247" y="9649"/>
                    </a:cubicBezTo>
                    <a:cubicBezTo>
                      <a:pt x="21247" y="9571"/>
                      <a:pt x="21247" y="9649"/>
                      <a:pt x="21247" y="9649"/>
                    </a:cubicBezTo>
                    <a:cubicBezTo>
                      <a:pt x="21075" y="9867"/>
                      <a:pt x="20982" y="9509"/>
                      <a:pt x="21137" y="9649"/>
                    </a:cubicBezTo>
                    <a:cubicBezTo>
                      <a:pt x="21293" y="9789"/>
                      <a:pt x="21137" y="9509"/>
                      <a:pt x="21137" y="9649"/>
                    </a:cubicBezTo>
                    <a:cubicBezTo>
                      <a:pt x="21137" y="9789"/>
                      <a:pt x="21137" y="9649"/>
                      <a:pt x="21137" y="9649"/>
                    </a:cubicBezTo>
                    <a:cubicBezTo>
                      <a:pt x="21137" y="9649"/>
                      <a:pt x="21137" y="9556"/>
                      <a:pt x="21137" y="9649"/>
                    </a:cubicBezTo>
                    <a:cubicBezTo>
                      <a:pt x="21137" y="9743"/>
                      <a:pt x="21137" y="9509"/>
                      <a:pt x="21137" y="9649"/>
                    </a:cubicBezTo>
                    <a:cubicBezTo>
                      <a:pt x="21137" y="9789"/>
                      <a:pt x="21247" y="9649"/>
                      <a:pt x="21137" y="9649"/>
                    </a:cubicBezTo>
                    <a:cubicBezTo>
                      <a:pt x="21028" y="9649"/>
                      <a:pt x="21231" y="9649"/>
                      <a:pt x="21137" y="9649"/>
                    </a:cubicBezTo>
                    <a:cubicBezTo>
                      <a:pt x="21044" y="9649"/>
                      <a:pt x="20982" y="9509"/>
                      <a:pt x="21137" y="9509"/>
                    </a:cubicBezTo>
                    <a:cubicBezTo>
                      <a:pt x="20872" y="9415"/>
                      <a:pt x="21231" y="9415"/>
                      <a:pt x="21137" y="9602"/>
                    </a:cubicBezTo>
                    <a:cubicBezTo>
                      <a:pt x="21137" y="9602"/>
                      <a:pt x="21137" y="9602"/>
                      <a:pt x="21137" y="9602"/>
                    </a:cubicBezTo>
                    <a:cubicBezTo>
                      <a:pt x="21137" y="9602"/>
                      <a:pt x="21137" y="9711"/>
                      <a:pt x="21137" y="9602"/>
                    </a:cubicBezTo>
                    <a:cubicBezTo>
                      <a:pt x="21147" y="9627"/>
                      <a:pt x="21147" y="9655"/>
                      <a:pt x="21137" y="9680"/>
                    </a:cubicBezTo>
                    <a:cubicBezTo>
                      <a:pt x="21137" y="9680"/>
                      <a:pt x="21137" y="9758"/>
                      <a:pt x="21137" y="9789"/>
                    </a:cubicBezTo>
                    <a:cubicBezTo>
                      <a:pt x="21137" y="9821"/>
                      <a:pt x="21137" y="9789"/>
                      <a:pt x="21137" y="9867"/>
                    </a:cubicBezTo>
                    <a:cubicBezTo>
                      <a:pt x="21156" y="9800"/>
                      <a:pt x="21201" y="9744"/>
                      <a:pt x="21262" y="9711"/>
                    </a:cubicBezTo>
                    <a:cubicBezTo>
                      <a:pt x="21262" y="9899"/>
                      <a:pt x="21262" y="9509"/>
                      <a:pt x="21418" y="9493"/>
                    </a:cubicBezTo>
                    <a:cubicBezTo>
                      <a:pt x="21574" y="9478"/>
                      <a:pt x="21418" y="9602"/>
                      <a:pt x="21418" y="9618"/>
                    </a:cubicBezTo>
                    <a:cubicBezTo>
                      <a:pt x="21418" y="9634"/>
                      <a:pt x="21496" y="9493"/>
                      <a:pt x="21590" y="9509"/>
                    </a:cubicBezTo>
                    <a:cubicBezTo>
                      <a:pt x="21628" y="9598"/>
                      <a:pt x="21628" y="9700"/>
                      <a:pt x="21590" y="9789"/>
                    </a:cubicBezTo>
                    <a:cubicBezTo>
                      <a:pt x="21683" y="9711"/>
                      <a:pt x="21590" y="9493"/>
                      <a:pt x="21745" y="9540"/>
                    </a:cubicBezTo>
                    <a:cubicBezTo>
                      <a:pt x="21901" y="9587"/>
                      <a:pt x="21886" y="9415"/>
                      <a:pt x="21870" y="9540"/>
                    </a:cubicBezTo>
                    <a:cubicBezTo>
                      <a:pt x="21855" y="9665"/>
                      <a:pt x="22104" y="9275"/>
                      <a:pt x="22073" y="9540"/>
                    </a:cubicBezTo>
                    <a:cubicBezTo>
                      <a:pt x="22042" y="9805"/>
                      <a:pt x="22182" y="9400"/>
                      <a:pt x="22260" y="9540"/>
                    </a:cubicBezTo>
                    <a:cubicBezTo>
                      <a:pt x="22338" y="9680"/>
                      <a:pt x="22104" y="9680"/>
                      <a:pt x="22260" y="9649"/>
                    </a:cubicBezTo>
                    <a:cubicBezTo>
                      <a:pt x="22416" y="9618"/>
                      <a:pt x="22166" y="9649"/>
                      <a:pt x="22260" y="9805"/>
                    </a:cubicBezTo>
                    <a:cubicBezTo>
                      <a:pt x="22353" y="9961"/>
                      <a:pt x="22260" y="9805"/>
                      <a:pt x="22260" y="9805"/>
                    </a:cubicBezTo>
                    <a:cubicBezTo>
                      <a:pt x="22462" y="9805"/>
                      <a:pt x="22338" y="9805"/>
                      <a:pt x="22260" y="9914"/>
                    </a:cubicBezTo>
                    <a:cubicBezTo>
                      <a:pt x="22182" y="10023"/>
                      <a:pt x="22260" y="10054"/>
                      <a:pt x="22260" y="10117"/>
                    </a:cubicBezTo>
                    <a:cubicBezTo>
                      <a:pt x="22120" y="9914"/>
                      <a:pt x="22260" y="10382"/>
                      <a:pt x="22042" y="10117"/>
                    </a:cubicBezTo>
                    <a:cubicBezTo>
                      <a:pt x="22042" y="10226"/>
                      <a:pt x="21839" y="10226"/>
                      <a:pt x="21761" y="10335"/>
                    </a:cubicBezTo>
                    <a:lnTo>
                      <a:pt x="21761" y="10335"/>
                    </a:lnTo>
                    <a:cubicBezTo>
                      <a:pt x="21761" y="10335"/>
                      <a:pt x="21636" y="10335"/>
                      <a:pt x="21590" y="10335"/>
                    </a:cubicBezTo>
                    <a:cubicBezTo>
                      <a:pt x="21543" y="10335"/>
                      <a:pt x="21590" y="10335"/>
                      <a:pt x="21590" y="10335"/>
                    </a:cubicBezTo>
                    <a:cubicBezTo>
                      <a:pt x="21590" y="10335"/>
                      <a:pt x="21543" y="10522"/>
                      <a:pt x="21480" y="10382"/>
                    </a:cubicBezTo>
                    <a:close/>
                    <a:moveTo>
                      <a:pt x="34652" y="37692"/>
                    </a:moveTo>
                    <a:cubicBezTo>
                      <a:pt x="34543" y="37412"/>
                      <a:pt x="35011" y="37100"/>
                      <a:pt x="35214" y="36882"/>
                    </a:cubicBezTo>
                    <a:cubicBezTo>
                      <a:pt x="35416" y="36664"/>
                      <a:pt x="35416" y="36056"/>
                      <a:pt x="35884" y="35869"/>
                    </a:cubicBezTo>
                    <a:lnTo>
                      <a:pt x="35884" y="35869"/>
                    </a:lnTo>
                    <a:cubicBezTo>
                      <a:pt x="35884" y="35869"/>
                      <a:pt x="35884" y="35869"/>
                      <a:pt x="35884" y="35869"/>
                    </a:cubicBezTo>
                    <a:cubicBezTo>
                      <a:pt x="35884" y="35869"/>
                      <a:pt x="35977" y="35869"/>
                      <a:pt x="36102" y="35744"/>
                    </a:cubicBezTo>
                    <a:cubicBezTo>
                      <a:pt x="35993" y="36009"/>
                      <a:pt x="36367" y="35463"/>
                      <a:pt x="36258" y="35744"/>
                    </a:cubicBezTo>
                    <a:cubicBezTo>
                      <a:pt x="36149" y="36024"/>
                      <a:pt x="36258" y="35744"/>
                      <a:pt x="36258" y="35744"/>
                    </a:cubicBezTo>
                    <a:cubicBezTo>
                      <a:pt x="36258" y="35744"/>
                      <a:pt x="36258" y="35744"/>
                      <a:pt x="36258" y="35619"/>
                    </a:cubicBezTo>
                    <a:cubicBezTo>
                      <a:pt x="36258" y="35494"/>
                      <a:pt x="36367" y="35619"/>
                      <a:pt x="36258" y="35619"/>
                    </a:cubicBezTo>
                    <a:lnTo>
                      <a:pt x="36258" y="35619"/>
                    </a:lnTo>
                    <a:cubicBezTo>
                      <a:pt x="36258" y="35619"/>
                      <a:pt x="36258" y="35619"/>
                      <a:pt x="36258" y="35728"/>
                    </a:cubicBezTo>
                    <a:cubicBezTo>
                      <a:pt x="36258" y="35837"/>
                      <a:pt x="36383" y="35572"/>
                      <a:pt x="36398" y="35635"/>
                    </a:cubicBezTo>
                    <a:cubicBezTo>
                      <a:pt x="36414" y="35697"/>
                      <a:pt x="36398" y="35635"/>
                      <a:pt x="36398" y="35526"/>
                    </a:cubicBezTo>
                    <a:cubicBezTo>
                      <a:pt x="36398" y="35417"/>
                      <a:pt x="36538" y="35526"/>
                      <a:pt x="36398" y="35432"/>
                    </a:cubicBezTo>
                    <a:cubicBezTo>
                      <a:pt x="36258" y="35339"/>
                      <a:pt x="36398" y="35526"/>
                      <a:pt x="36538" y="35339"/>
                    </a:cubicBezTo>
                    <a:cubicBezTo>
                      <a:pt x="36679" y="35152"/>
                      <a:pt x="36788" y="35152"/>
                      <a:pt x="36741" y="34996"/>
                    </a:cubicBezTo>
                    <a:cubicBezTo>
                      <a:pt x="36694" y="34840"/>
                      <a:pt x="36835" y="34996"/>
                      <a:pt x="36913" y="34887"/>
                    </a:cubicBezTo>
                    <a:cubicBezTo>
                      <a:pt x="36991" y="34777"/>
                      <a:pt x="36913" y="35089"/>
                      <a:pt x="36913" y="35089"/>
                    </a:cubicBezTo>
                    <a:cubicBezTo>
                      <a:pt x="37521" y="35323"/>
                      <a:pt x="34044" y="39532"/>
                      <a:pt x="34652" y="37692"/>
                    </a:cubicBezTo>
                    <a:close/>
                    <a:moveTo>
                      <a:pt x="44613" y="24131"/>
                    </a:moveTo>
                    <a:cubicBezTo>
                      <a:pt x="44613" y="24131"/>
                      <a:pt x="44613" y="24131"/>
                      <a:pt x="44613" y="24131"/>
                    </a:cubicBezTo>
                    <a:cubicBezTo>
                      <a:pt x="44296" y="25340"/>
                      <a:pt x="44062" y="26569"/>
                      <a:pt x="43912" y="27809"/>
                    </a:cubicBezTo>
                    <a:cubicBezTo>
                      <a:pt x="43912" y="27716"/>
                      <a:pt x="43756" y="27934"/>
                      <a:pt x="43756" y="27997"/>
                    </a:cubicBezTo>
                    <a:cubicBezTo>
                      <a:pt x="43584" y="28651"/>
                      <a:pt x="43179" y="24380"/>
                      <a:pt x="43210" y="24006"/>
                    </a:cubicBezTo>
                    <a:cubicBezTo>
                      <a:pt x="43070" y="24006"/>
                      <a:pt x="43210" y="23834"/>
                      <a:pt x="43210" y="23741"/>
                    </a:cubicBezTo>
                    <a:cubicBezTo>
                      <a:pt x="43210" y="23647"/>
                      <a:pt x="43132" y="23741"/>
                      <a:pt x="43132" y="23741"/>
                    </a:cubicBezTo>
                    <a:cubicBezTo>
                      <a:pt x="43132" y="24099"/>
                      <a:pt x="42992" y="24832"/>
                      <a:pt x="42743" y="24146"/>
                    </a:cubicBezTo>
                    <a:cubicBezTo>
                      <a:pt x="42743" y="24146"/>
                      <a:pt x="42571" y="23897"/>
                      <a:pt x="42649" y="23944"/>
                    </a:cubicBezTo>
                    <a:lnTo>
                      <a:pt x="42649" y="23944"/>
                    </a:lnTo>
                    <a:cubicBezTo>
                      <a:pt x="42649" y="24084"/>
                      <a:pt x="42649" y="23944"/>
                      <a:pt x="42649" y="23944"/>
                    </a:cubicBezTo>
                    <a:cubicBezTo>
                      <a:pt x="42649" y="23944"/>
                      <a:pt x="42836" y="23663"/>
                      <a:pt x="42727" y="23632"/>
                    </a:cubicBezTo>
                    <a:cubicBezTo>
                      <a:pt x="42727" y="23944"/>
                      <a:pt x="42275" y="23632"/>
                      <a:pt x="42478" y="23445"/>
                    </a:cubicBezTo>
                    <a:cubicBezTo>
                      <a:pt x="42478" y="23445"/>
                      <a:pt x="42478" y="23538"/>
                      <a:pt x="42368" y="23569"/>
                    </a:cubicBezTo>
                    <a:cubicBezTo>
                      <a:pt x="42259" y="23601"/>
                      <a:pt x="42368" y="23492"/>
                      <a:pt x="42244" y="23569"/>
                    </a:cubicBezTo>
                    <a:cubicBezTo>
                      <a:pt x="42119" y="23647"/>
                      <a:pt x="42244" y="23320"/>
                      <a:pt x="42135" y="23195"/>
                    </a:cubicBezTo>
                    <a:cubicBezTo>
                      <a:pt x="41963" y="23351"/>
                      <a:pt x="42135" y="22977"/>
                      <a:pt x="41854" y="23086"/>
                    </a:cubicBezTo>
                    <a:cubicBezTo>
                      <a:pt x="41854" y="23086"/>
                      <a:pt x="41714" y="23164"/>
                      <a:pt x="41667" y="23242"/>
                    </a:cubicBezTo>
                    <a:cubicBezTo>
                      <a:pt x="41620" y="23320"/>
                      <a:pt x="41573" y="23242"/>
                      <a:pt x="41511" y="23242"/>
                    </a:cubicBezTo>
                    <a:cubicBezTo>
                      <a:pt x="41449" y="23242"/>
                      <a:pt x="41386" y="23242"/>
                      <a:pt x="41340" y="23382"/>
                    </a:cubicBezTo>
                    <a:cubicBezTo>
                      <a:pt x="41293" y="23523"/>
                      <a:pt x="41340" y="23382"/>
                      <a:pt x="41231" y="23382"/>
                    </a:cubicBezTo>
                    <a:cubicBezTo>
                      <a:pt x="41121" y="23382"/>
                      <a:pt x="41075" y="23492"/>
                      <a:pt x="41028" y="23304"/>
                    </a:cubicBezTo>
                    <a:cubicBezTo>
                      <a:pt x="41028" y="23398"/>
                      <a:pt x="40669" y="23304"/>
                      <a:pt x="40591" y="23304"/>
                    </a:cubicBezTo>
                    <a:cubicBezTo>
                      <a:pt x="40513" y="23304"/>
                      <a:pt x="40451" y="23304"/>
                      <a:pt x="40342" y="23304"/>
                    </a:cubicBezTo>
                    <a:cubicBezTo>
                      <a:pt x="40093" y="22400"/>
                      <a:pt x="40061" y="23180"/>
                      <a:pt x="39625" y="23055"/>
                    </a:cubicBezTo>
                    <a:cubicBezTo>
                      <a:pt x="39531" y="23055"/>
                      <a:pt x="39251" y="22946"/>
                      <a:pt x="39282" y="22821"/>
                    </a:cubicBezTo>
                    <a:cubicBezTo>
                      <a:pt x="39313" y="22697"/>
                      <a:pt x="38877" y="22821"/>
                      <a:pt x="38846" y="22509"/>
                    </a:cubicBezTo>
                    <a:cubicBezTo>
                      <a:pt x="38846" y="22509"/>
                      <a:pt x="38736" y="22509"/>
                      <a:pt x="38846" y="22509"/>
                    </a:cubicBezTo>
                    <a:cubicBezTo>
                      <a:pt x="38690" y="22509"/>
                      <a:pt x="38627" y="21948"/>
                      <a:pt x="38456" y="22167"/>
                    </a:cubicBezTo>
                    <a:cubicBezTo>
                      <a:pt x="38456" y="22089"/>
                      <a:pt x="38316" y="22167"/>
                      <a:pt x="38362" y="22026"/>
                    </a:cubicBezTo>
                    <a:cubicBezTo>
                      <a:pt x="38409" y="21886"/>
                      <a:pt x="38362" y="22026"/>
                      <a:pt x="38362" y="22026"/>
                    </a:cubicBezTo>
                    <a:cubicBezTo>
                      <a:pt x="38362" y="22026"/>
                      <a:pt x="38362" y="22229"/>
                      <a:pt x="38362" y="22026"/>
                    </a:cubicBezTo>
                    <a:cubicBezTo>
                      <a:pt x="38362" y="21824"/>
                      <a:pt x="38362" y="22307"/>
                      <a:pt x="38206" y="22322"/>
                    </a:cubicBezTo>
                    <a:lnTo>
                      <a:pt x="38316" y="22322"/>
                    </a:lnTo>
                    <a:lnTo>
                      <a:pt x="38316" y="22322"/>
                    </a:lnTo>
                    <a:cubicBezTo>
                      <a:pt x="38316" y="22322"/>
                      <a:pt x="38316" y="22416"/>
                      <a:pt x="38316" y="22447"/>
                    </a:cubicBezTo>
                    <a:cubicBezTo>
                      <a:pt x="38316" y="22478"/>
                      <a:pt x="38316" y="22541"/>
                      <a:pt x="38316" y="22447"/>
                    </a:cubicBezTo>
                    <a:cubicBezTo>
                      <a:pt x="38351" y="22594"/>
                      <a:pt x="38447" y="22719"/>
                      <a:pt x="38581" y="22790"/>
                    </a:cubicBezTo>
                    <a:cubicBezTo>
                      <a:pt x="38581" y="22790"/>
                      <a:pt x="38861" y="23086"/>
                      <a:pt x="38814" y="23242"/>
                    </a:cubicBezTo>
                    <a:lnTo>
                      <a:pt x="38814" y="23242"/>
                    </a:lnTo>
                    <a:cubicBezTo>
                      <a:pt x="39017" y="23460"/>
                      <a:pt x="39048" y="23881"/>
                      <a:pt x="39064" y="23398"/>
                    </a:cubicBezTo>
                    <a:cubicBezTo>
                      <a:pt x="39064" y="23273"/>
                      <a:pt x="39064" y="23086"/>
                      <a:pt x="39173" y="23258"/>
                    </a:cubicBezTo>
                    <a:cubicBezTo>
                      <a:pt x="39144" y="23402"/>
                      <a:pt x="39144" y="23550"/>
                      <a:pt x="39173" y="23694"/>
                    </a:cubicBezTo>
                    <a:cubicBezTo>
                      <a:pt x="39173" y="23694"/>
                      <a:pt x="39173" y="23866"/>
                      <a:pt x="39173" y="23788"/>
                    </a:cubicBezTo>
                    <a:lnTo>
                      <a:pt x="39173" y="23928"/>
                    </a:lnTo>
                    <a:cubicBezTo>
                      <a:pt x="39360" y="23757"/>
                      <a:pt x="39609" y="23928"/>
                      <a:pt x="39718" y="23679"/>
                    </a:cubicBezTo>
                    <a:lnTo>
                      <a:pt x="39718" y="23679"/>
                    </a:lnTo>
                    <a:cubicBezTo>
                      <a:pt x="39718" y="23445"/>
                      <a:pt x="39952" y="23227"/>
                      <a:pt x="39983" y="22977"/>
                    </a:cubicBezTo>
                    <a:lnTo>
                      <a:pt x="39983" y="22977"/>
                    </a:lnTo>
                    <a:cubicBezTo>
                      <a:pt x="39983" y="22977"/>
                      <a:pt x="39983" y="22821"/>
                      <a:pt x="39983" y="22884"/>
                    </a:cubicBezTo>
                    <a:cubicBezTo>
                      <a:pt x="39983" y="22946"/>
                      <a:pt x="39983" y="23195"/>
                      <a:pt x="39983" y="23149"/>
                    </a:cubicBezTo>
                    <a:cubicBezTo>
                      <a:pt x="39983" y="23460"/>
                      <a:pt x="40155" y="23850"/>
                      <a:pt x="40513" y="23679"/>
                    </a:cubicBezTo>
                    <a:cubicBezTo>
                      <a:pt x="40790" y="23996"/>
                      <a:pt x="40790" y="24468"/>
                      <a:pt x="40513" y="24785"/>
                    </a:cubicBezTo>
                    <a:cubicBezTo>
                      <a:pt x="40513" y="24598"/>
                      <a:pt x="40373" y="25191"/>
                      <a:pt x="40513" y="25300"/>
                    </a:cubicBezTo>
                    <a:cubicBezTo>
                      <a:pt x="40139" y="25300"/>
                      <a:pt x="40389" y="25674"/>
                      <a:pt x="40030" y="25752"/>
                    </a:cubicBezTo>
                    <a:cubicBezTo>
                      <a:pt x="40030" y="25861"/>
                      <a:pt x="40030" y="25954"/>
                      <a:pt x="40030" y="26064"/>
                    </a:cubicBezTo>
                    <a:cubicBezTo>
                      <a:pt x="39792" y="26098"/>
                      <a:pt x="39579" y="26227"/>
                      <a:pt x="39438" y="26422"/>
                    </a:cubicBezTo>
                    <a:cubicBezTo>
                      <a:pt x="39438" y="26749"/>
                      <a:pt x="38955" y="26859"/>
                      <a:pt x="38736" y="27014"/>
                    </a:cubicBezTo>
                    <a:cubicBezTo>
                      <a:pt x="38518" y="27170"/>
                      <a:pt x="38565" y="27264"/>
                      <a:pt x="38440" y="27217"/>
                    </a:cubicBezTo>
                    <a:cubicBezTo>
                      <a:pt x="38341" y="27402"/>
                      <a:pt x="38130" y="27497"/>
                      <a:pt x="37926" y="27451"/>
                    </a:cubicBezTo>
                    <a:cubicBezTo>
                      <a:pt x="37797" y="27641"/>
                      <a:pt x="37592" y="27766"/>
                      <a:pt x="37365" y="27794"/>
                    </a:cubicBezTo>
                    <a:cubicBezTo>
                      <a:pt x="37240" y="27513"/>
                      <a:pt x="37365" y="27139"/>
                      <a:pt x="37115" y="26890"/>
                    </a:cubicBezTo>
                    <a:cubicBezTo>
                      <a:pt x="37349" y="26329"/>
                      <a:pt x="36538" y="25596"/>
                      <a:pt x="36164" y="25144"/>
                    </a:cubicBezTo>
                    <a:cubicBezTo>
                      <a:pt x="36164" y="24770"/>
                      <a:pt x="36071" y="24131"/>
                      <a:pt x="35650" y="24146"/>
                    </a:cubicBezTo>
                    <a:cubicBezTo>
                      <a:pt x="35494" y="23414"/>
                      <a:pt x="34637" y="23024"/>
                      <a:pt x="34793" y="22463"/>
                    </a:cubicBezTo>
                    <a:cubicBezTo>
                      <a:pt x="34684" y="22665"/>
                      <a:pt x="34793" y="22915"/>
                      <a:pt x="34668" y="23086"/>
                    </a:cubicBezTo>
                    <a:cubicBezTo>
                      <a:pt x="34438" y="22899"/>
                      <a:pt x="34238" y="22679"/>
                      <a:pt x="34076" y="22432"/>
                    </a:cubicBezTo>
                    <a:cubicBezTo>
                      <a:pt x="34341" y="23024"/>
                      <a:pt x="34761" y="23616"/>
                      <a:pt x="35104" y="24224"/>
                    </a:cubicBezTo>
                    <a:lnTo>
                      <a:pt x="35104" y="24224"/>
                    </a:lnTo>
                    <a:cubicBezTo>
                      <a:pt x="35138" y="24273"/>
                      <a:pt x="35180" y="24316"/>
                      <a:pt x="35229" y="24349"/>
                    </a:cubicBezTo>
                    <a:cubicBezTo>
                      <a:pt x="35229" y="24349"/>
                      <a:pt x="35136" y="24349"/>
                      <a:pt x="35120" y="24349"/>
                    </a:cubicBezTo>
                    <a:cubicBezTo>
                      <a:pt x="35120" y="24801"/>
                      <a:pt x="35603" y="24785"/>
                      <a:pt x="35681" y="25253"/>
                    </a:cubicBezTo>
                    <a:cubicBezTo>
                      <a:pt x="35556" y="25253"/>
                      <a:pt x="35775" y="25580"/>
                      <a:pt x="35681" y="25752"/>
                    </a:cubicBezTo>
                    <a:cubicBezTo>
                      <a:pt x="35588" y="25923"/>
                      <a:pt x="35977" y="26064"/>
                      <a:pt x="36040" y="26219"/>
                    </a:cubicBezTo>
                    <a:cubicBezTo>
                      <a:pt x="36102" y="26375"/>
                      <a:pt x="36196" y="26827"/>
                      <a:pt x="36320" y="26968"/>
                    </a:cubicBezTo>
                    <a:cubicBezTo>
                      <a:pt x="36445" y="27108"/>
                      <a:pt x="36429" y="27233"/>
                      <a:pt x="36320" y="27046"/>
                    </a:cubicBezTo>
                    <a:cubicBezTo>
                      <a:pt x="36211" y="26859"/>
                      <a:pt x="36320" y="27264"/>
                      <a:pt x="36476" y="27170"/>
                    </a:cubicBezTo>
                    <a:cubicBezTo>
                      <a:pt x="36819" y="27170"/>
                      <a:pt x="36944" y="27763"/>
                      <a:pt x="37146" y="27794"/>
                    </a:cubicBezTo>
                    <a:cubicBezTo>
                      <a:pt x="37349" y="27825"/>
                      <a:pt x="37146" y="27903"/>
                      <a:pt x="37240" y="27903"/>
                    </a:cubicBezTo>
                    <a:cubicBezTo>
                      <a:pt x="37242" y="28033"/>
                      <a:pt x="37150" y="28145"/>
                      <a:pt x="37022" y="28168"/>
                    </a:cubicBezTo>
                    <a:cubicBezTo>
                      <a:pt x="37240" y="28168"/>
                      <a:pt x="37287" y="28464"/>
                      <a:pt x="37505" y="28542"/>
                    </a:cubicBezTo>
                    <a:cubicBezTo>
                      <a:pt x="37918" y="28320"/>
                      <a:pt x="38358" y="28152"/>
                      <a:pt x="38814" y="28043"/>
                    </a:cubicBezTo>
                    <a:cubicBezTo>
                      <a:pt x="38894" y="27982"/>
                      <a:pt x="38962" y="27909"/>
                      <a:pt x="39017" y="27825"/>
                    </a:cubicBezTo>
                    <a:cubicBezTo>
                      <a:pt x="39173" y="27825"/>
                      <a:pt x="39017" y="28152"/>
                      <a:pt x="39017" y="28324"/>
                    </a:cubicBezTo>
                    <a:cubicBezTo>
                      <a:pt x="39017" y="28495"/>
                      <a:pt x="39017" y="28324"/>
                      <a:pt x="39017" y="28324"/>
                    </a:cubicBezTo>
                    <a:cubicBezTo>
                      <a:pt x="38736" y="30475"/>
                      <a:pt x="35541" y="31753"/>
                      <a:pt x="35323" y="33608"/>
                    </a:cubicBezTo>
                    <a:cubicBezTo>
                      <a:pt x="35323" y="33608"/>
                      <a:pt x="35136" y="33764"/>
                      <a:pt x="35214" y="33858"/>
                    </a:cubicBezTo>
                    <a:cubicBezTo>
                      <a:pt x="35291" y="33951"/>
                      <a:pt x="35026" y="34372"/>
                      <a:pt x="35214" y="34497"/>
                    </a:cubicBezTo>
                    <a:cubicBezTo>
                      <a:pt x="35058" y="34855"/>
                      <a:pt x="34933" y="35385"/>
                      <a:pt x="34808" y="35619"/>
                    </a:cubicBezTo>
                    <a:cubicBezTo>
                      <a:pt x="34684" y="35853"/>
                      <a:pt x="34621" y="35728"/>
                      <a:pt x="34808" y="35713"/>
                    </a:cubicBezTo>
                    <a:cubicBezTo>
                      <a:pt x="34543" y="36102"/>
                      <a:pt x="34044" y="36212"/>
                      <a:pt x="33686" y="36477"/>
                    </a:cubicBezTo>
                    <a:lnTo>
                      <a:pt x="33686" y="36477"/>
                    </a:lnTo>
                    <a:cubicBezTo>
                      <a:pt x="33489" y="36693"/>
                      <a:pt x="33235" y="36850"/>
                      <a:pt x="32953" y="36929"/>
                    </a:cubicBezTo>
                    <a:cubicBezTo>
                      <a:pt x="32979" y="36983"/>
                      <a:pt x="32979" y="37046"/>
                      <a:pt x="32953" y="37100"/>
                    </a:cubicBezTo>
                    <a:cubicBezTo>
                      <a:pt x="32953" y="37100"/>
                      <a:pt x="32953" y="37209"/>
                      <a:pt x="32953" y="37240"/>
                    </a:cubicBezTo>
                    <a:cubicBezTo>
                      <a:pt x="32953" y="37272"/>
                      <a:pt x="32953" y="37474"/>
                      <a:pt x="32953" y="37568"/>
                    </a:cubicBezTo>
                    <a:cubicBezTo>
                      <a:pt x="32953" y="37661"/>
                      <a:pt x="32953" y="37490"/>
                      <a:pt x="32953" y="37474"/>
                    </a:cubicBezTo>
                    <a:lnTo>
                      <a:pt x="32953" y="37474"/>
                    </a:lnTo>
                    <a:lnTo>
                      <a:pt x="32953" y="37474"/>
                    </a:lnTo>
                    <a:cubicBezTo>
                      <a:pt x="32953" y="37614"/>
                      <a:pt x="32782" y="37724"/>
                      <a:pt x="32719" y="37848"/>
                    </a:cubicBezTo>
                    <a:lnTo>
                      <a:pt x="32719" y="37848"/>
                    </a:lnTo>
                    <a:cubicBezTo>
                      <a:pt x="32548" y="38222"/>
                      <a:pt x="31878" y="38113"/>
                      <a:pt x="31769" y="38472"/>
                    </a:cubicBezTo>
                    <a:lnTo>
                      <a:pt x="31878" y="38472"/>
                    </a:lnTo>
                    <a:cubicBezTo>
                      <a:pt x="31839" y="38544"/>
                      <a:pt x="31786" y="38608"/>
                      <a:pt x="31722" y="38659"/>
                    </a:cubicBezTo>
                    <a:lnTo>
                      <a:pt x="31722" y="38659"/>
                    </a:lnTo>
                    <a:cubicBezTo>
                      <a:pt x="31003" y="39409"/>
                      <a:pt x="30091" y="39948"/>
                      <a:pt x="29087" y="40218"/>
                    </a:cubicBezTo>
                    <a:cubicBezTo>
                      <a:pt x="28667" y="40077"/>
                      <a:pt x="28246" y="40342"/>
                      <a:pt x="27825" y="40311"/>
                    </a:cubicBezTo>
                    <a:cubicBezTo>
                      <a:pt x="27825" y="40233"/>
                      <a:pt x="27825" y="40311"/>
                      <a:pt x="27825" y="40311"/>
                    </a:cubicBezTo>
                    <a:cubicBezTo>
                      <a:pt x="27825" y="40311"/>
                      <a:pt x="27731" y="40233"/>
                      <a:pt x="27825" y="40311"/>
                    </a:cubicBezTo>
                    <a:cubicBezTo>
                      <a:pt x="27918" y="40389"/>
                      <a:pt x="27949" y="40140"/>
                      <a:pt x="27825" y="40015"/>
                    </a:cubicBezTo>
                    <a:cubicBezTo>
                      <a:pt x="28121" y="39875"/>
                      <a:pt x="27825" y="39485"/>
                      <a:pt x="27825" y="39204"/>
                    </a:cubicBezTo>
                    <a:cubicBezTo>
                      <a:pt x="27342" y="38472"/>
                      <a:pt x="27622" y="37381"/>
                      <a:pt x="27077" y="36570"/>
                    </a:cubicBezTo>
                    <a:cubicBezTo>
                      <a:pt x="27077" y="35728"/>
                      <a:pt x="28324" y="35354"/>
                      <a:pt x="27762" y="34528"/>
                    </a:cubicBezTo>
                    <a:cubicBezTo>
                      <a:pt x="28012" y="34341"/>
                      <a:pt x="27762" y="33967"/>
                      <a:pt x="27653" y="33764"/>
                    </a:cubicBezTo>
                    <a:lnTo>
                      <a:pt x="27747" y="33764"/>
                    </a:lnTo>
                    <a:cubicBezTo>
                      <a:pt x="27747" y="33764"/>
                      <a:pt x="27529" y="33764"/>
                      <a:pt x="27638" y="33624"/>
                    </a:cubicBezTo>
                    <a:cubicBezTo>
                      <a:pt x="27451" y="33078"/>
                      <a:pt x="26827" y="32891"/>
                      <a:pt x="26702" y="32314"/>
                    </a:cubicBezTo>
                    <a:cubicBezTo>
                      <a:pt x="26843" y="32314"/>
                      <a:pt x="26874" y="32205"/>
                      <a:pt x="26889" y="32034"/>
                    </a:cubicBezTo>
                    <a:cubicBezTo>
                      <a:pt x="26905" y="31862"/>
                      <a:pt x="27014" y="32034"/>
                      <a:pt x="27061" y="32034"/>
                    </a:cubicBezTo>
                    <a:cubicBezTo>
                      <a:pt x="26990" y="32037"/>
                      <a:pt x="26926" y="31992"/>
                      <a:pt x="26905" y="31925"/>
                    </a:cubicBezTo>
                    <a:cubicBezTo>
                      <a:pt x="27014" y="31925"/>
                      <a:pt x="26999" y="31816"/>
                      <a:pt x="26905" y="31800"/>
                    </a:cubicBezTo>
                    <a:cubicBezTo>
                      <a:pt x="27132" y="31576"/>
                      <a:pt x="27200" y="31237"/>
                      <a:pt x="27077" y="30943"/>
                    </a:cubicBezTo>
                    <a:cubicBezTo>
                      <a:pt x="26936" y="31036"/>
                      <a:pt x="26874" y="30943"/>
                      <a:pt x="26874" y="30771"/>
                    </a:cubicBezTo>
                    <a:cubicBezTo>
                      <a:pt x="26826" y="30817"/>
                      <a:pt x="26751" y="30817"/>
                      <a:pt x="26702" y="30771"/>
                    </a:cubicBezTo>
                    <a:cubicBezTo>
                      <a:pt x="26562" y="30943"/>
                      <a:pt x="26110" y="30927"/>
                      <a:pt x="25861" y="30896"/>
                    </a:cubicBezTo>
                    <a:cubicBezTo>
                      <a:pt x="25518" y="29774"/>
                      <a:pt x="24302" y="30428"/>
                      <a:pt x="23538" y="30693"/>
                    </a:cubicBezTo>
                    <a:cubicBezTo>
                      <a:pt x="21979" y="30226"/>
                      <a:pt x="21745" y="31301"/>
                      <a:pt x="20420" y="29664"/>
                    </a:cubicBezTo>
                    <a:cubicBezTo>
                      <a:pt x="20265" y="29664"/>
                      <a:pt x="20296" y="29431"/>
                      <a:pt x="20171" y="29368"/>
                    </a:cubicBezTo>
                    <a:cubicBezTo>
                      <a:pt x="20046" y="29306"/>
                      <a:pt x="20171" y="29259"/>
                      <a:pt x="20171" y="29166"/>
                    </a:cubicBezTo>
                    <a:cubicBezTo>
                      <a:pt x="20171" y="29072"/>
                      <a:pt x="19859" y="28947"/>
                      <a:pt x="19953" y="28885"/>
                    </a:cubicBezTo>
                    <a:cubicBezTo>
                      <a:pt x="19610" y="28885"/>
                      <a:pt x="19797" y="28573"/>
                      <a:pt x="19594" y="28620"/>
                    </a:cubicBezTo>
                    <a:cubicBezTo>
                      <a:pt x="19392" y="28667"/>
                      <a:pt x="19594" y="28542"/>
                      <a:pt x="19454" y="28542"/>
                    </a:cubicBezTo>
                    <a:lnTo>
                      <a:pt x="19454" y="28542"/>
                    </a:lnTo>
                    <a:lnTo>
                      <a:pt x="19454" y="28542"/>
                    </a:lnTo>
                    <a:cubicBezTo>
                      <a:pt x="19454" y="28542"/>
                      <a:pt x="19454" y="28542"/>
                      <a:pt x="19454" y="28449"/>
                    </a:cubicBezTo>
                    <a:cubicBezTo>
                      <a:pt x="19454" y="28355"/>
                      <a:pt x="19625" y="28449"/>
                      <a:pt x="19641" y="28449"/>
                    </a:cubicBezTo>
                    <a:cubicBezTo>
                      <a:pt x="19657" y="28449"/>
                      <a:pt x="19127" y="28449"/>
                      <a:pt x="19282" y="28277"/>
                    </a:cubicBezTo>
                    <a:cubicBezTo>
                      <a:pt x="19158" y="28277"/>
                      <a:pt x="19127" y="28277"/>
                      <a:pt x="19095" y="28121"/>
                    </a:cubicBezTo>
                    <a:cubicBezTo>
                      <a:pt x="19064" y="27965"/>
                      <a:pt x="19205" y="28121"/>
                      <a:pt x="19251" y="28121"/>
                    </a:cubicBezTo>
                    <a:cubicBezTo>
                      <a:pt x="19298" y="28121"/>
                      <a:pt x="19127" y="28121"/>
                      <a:pt x="19080" y="28121"/>
                    </a:cubicBezTo>
                    <a:cubicBezTo>
                      <a:pt x="19033" y="28121"/>
                      <a:pt x="19080" y="27997"/>
                      <a:pt x="19080" y="27934"/>
                    </a:cubicBezTo>
                    <a:cubicBezTo>
                      <a:pt x="19080" y="27872"/>
                      <a:pt x="19220" y="28074"/>
                      <a:pt x="19329" y="27934"/>
                    </a:cubicBezTo>
                    <a:cubicBezTo>
                      <a:pt x="19438" y="27794"/>
                      <a:pt x="19080" y="27856"/>
                      <a:pt x="19189" y="27794"/>
                    </a:cubicBezTo>
                    <a:lnTo>
                      <a:pt x="19189" y="27794"/>
                    </a:lnTo>
                    <a:cubicBezTo>
                      <a:pt x="19189" y="27794"/>
                      <a:pt x="19049" y="27560"/>
                      <a:pt x="18986" y="27498"/>
                    </a:cubicBezTo>
                    <a:cubicBezTo>
                      <a:pt x="19389" y="27087"/>
                      <a:pt x="19533" y="26488"/>
                      <a:pt x="19360" y="25939"/>
                    </a:cubicBezTo>
                    <a:cubicBezTo>
                      <a:pt x="19485" y="25939"/>
                      <a:pt x="19360" y="25767"/>
                      <a:pt x="19454" y="25736"/>
                    </a:cubicBezTo>
                    <a:cubicBezTo>
                      <a:pt x="19547" y="25705"/>
                      <a:pt x="19298" y="25643"/>
                      <a:pt x="19282" y="25534"/>
                    </a:cubicBezTo>
                    <a:lnTo>
                      <a:pt x="19282" y="25612"/>
                    </a:lnTo>
                    <a:cubicBezTo>
                      <a:pt x="19265" y="25345"/>
                      <a:pt x="19382" y="25087"/>
                      <a:pt x="19594" y="24926"/>
                    </a:cubicBezTo>
                    <a:cubicBezTo>
                      <a:pt x="19922" y="23866"/>
                      <a:pt x="20966" y="23445"/>
                      <a:pt x="21714" y="22728"/>
                    </a:cubicBezTo>
                    <a:cubicBezTo>
                      <a:pt x="21722" y="22582"/>
                      <a:pt x="21722" y="22437"/>
                      <a:pt x="21714" y="22291"/>
                    </a:cubicBezTo>
                    <a:cubicBezTo>
                      <a:pt x="21714" y="22120"/>
                      <a:pt x="22042" y="22042"/>
                      <a:pt x="21901" y="21855"/>
                    </a:cubicBezTo>
                    <a:cubicBezTo>
                      <a:pt x="22394" y="21610"/>
                      <a:pt x="22814" y="21239"/>
                      <a:pt x="23117" y="20779"/>
                    </a:cubicBezTo>
                    <a:cubicBezTo>
                      <a:pt x="23117" y="21091"/>
                      <a:pt x="23600" y="21075"/>
                      <a:pt x="23772" y="20966"/>
                    </a:cubicBezTo>
                    <a:cubicBezTo>
                      <a:pt x="24068" y="21325"/>
                      <a:pt x="24707" y="20717"/>
                      <a:pt x="25034" y="20623"/>
                    </a:cubicBezTo>
                    <a:cubicBezTo>
                      <a:pt x="25362" y="20530"/>
                      <a:pt x="26110" y="20623"/>
                      <a:pt x="26375" y="20499"/>
                    </a:cubicBezTo>
                    <a:cubicBezTo>
                      <a:pt x="26640" y="20374"/>
                      <a:pt x="26578" y="20717"/>
                      <a:pt x="26656" y="20499"/>
                    </a:cubicBezTo>
                    <a:cubicBezTo>
                      <a:pt x="26905" y="20717"/>
                      <a:pt x="27170" y="20374"/>
                      <a:pt x="27373" y="20499"/>
                    </a:cubicBezTo>
                    <a:cubicBezTo>
                      <a:pt x="27373" y="20327"/>
                      <a:pt x="27497" y="20623"/>
                      <a:pt x="27575" y="20670"/>
                    </a:cubicBezTo>
                    <a:cubicBezTo>
                      <a:pt x="27903" y="20343"/>
                      <a:pt x="27669" y="20748"/>
                      <a:pt x="27575" y="20888"/>
                    </a:cubicBezTo>
                    <a:cubicBezTo>
                      <a:pt x="28152" y="21278"/>
                      <a:pt x="27186" y="21434"/>
                      <a:pt x="27575" y="21699"/>
                    </a:cubicBezTo>
                    <a:cubicBezTo>
                      <a:pt x="27575" y="21699"/>
                      <a:pt x="27575" y="21699"/>
                      <a:pt x="27684" y="21699"/>
                    </a:cubicBezTo>
                    <a:cubicBezTo>
                      <a:pt x="27794" y="21699"/>
                      <a:pt x="27684" y="21621"/>
                      <a:pt x="27684" y="21699"/>
                    </a:cubicBezTo>
                    <a:cubicBezTo>
                      <a:pt x="27840" y="22073"/>
                      <a:pt x="28417" y="21792"/>
                      <a:pt x="28698" y="21995"/>
                    </a:cubicBezTo>
                    <a:cubicBezTo>
                      <a:pt x="31628" y="24022"/>
                      <a:pt x="29352" y="21387"/>
                      <a:pt x="31285" y="21995"/>
                    </a:cubicBezTo>
                    <a:cubicBezTo>
                      <a:pt x="31613" y="22307"/>
                      <a:pt x="32345" y="22213"/>
                      <a:pt x="32844" y="22416"/>
                    </a:cubicBezTo>
                    <a:cubicBezTo>
                      <a:pt x="33343" y="22619"/>
                      <a:pt x="33327" y="22322"/>
                      <a:pt x="33655" y="22229"/>
                    </a:cubicBezTo>
                    <a:cubicBezTo>
                      <a:pt x="33436" y="22307"/>
                      <a:pt x="33655" y="22229"/>
                      <a:pt x="33748" y="22229"/>
                    </a:cubicBezTo>
                    <a:cubicBezTo>
                      <a:pt x="33842" y="22229"/>
                      <a:pt x="33748" y="22229"/>
                      <a:pt x="33748" y="22229"/>
                    </a:cubicBezTo>
                    <a:cubicBezTo>
                      <a:pt x="33748" y="22229"/>
                      <a:pt x="33951" y="22229"/>
                      <a:pt x="33998" y="22229"/>
                    </a:cubicBezTo>
                    <a:cubicBezTo>
                      <a:pt x="34044" y="22229"/>
                      <a:pt x="34091" y="22338"/>
                      <a:pt x="34091" y="22385"/>
                    </a:cubicBezTo>
                    <a:cubicBezTo>
                      <a:pt x="34091" y="22432"/>
                      <a:pt x="34091" y="22291"/>
                      <a:pt x="34091" y="22229"/>
                    </a:cubicBezTo>
                    <a:cubicBezTo>
                      <a:pt x="35151" y="22587"/>
                      <a:pt x="34793" y="20670"/>
                      <a:pt x="34855" y="20312"/>
                    </a:cubicBezTo>
                    <a:cubicBezTo>
                      <a:pt x="34684" y="20452"/>
                      <a:pt x="34387" y="20312"/>
                      <a:pt x="34341" y="20561"/>
                    </a:cubicBezTo>
                    <a:cubicBezTo>
                      <a:pt x="34029" y="20919"/>
                      <a:pt x="33374" y="20062"/>
                      <a:pt x="33374" y="20561"/>
                    </a:cubicBezTo>
                    <a:cubicBezTo>
                      <a:pt x="33234" y="20561"/>
                      <a:pt x="32875" y="20717"/>
                      <a:pt x="32922" y="20452"/>
                    </a:cubicBezTo>
                    <a:cubicBezTo>
                      <a:pt x="32922" y="20452"/>
                      <a:pt x="32922" y="20452"/>
                      <a:pt x="32797" y="20452"/>
                    </a:cubicBezTo>
                    <a:cubicBezTo>
                      <a:pt x="32673" y="20452"/>
                      <a:pt x="32626" y="20592"/>
                      <a:pt x="32610" y="20452"/>
                    </a:cubicBezTo>
                    <a:lnTo>
                      <a:pt x="32423" y="20452"/>
                    </a:lnTo>
                    <a:cubicBezTo>
                      <a:pt x="32423" y="20374"/>
                      <a:pt x="32626" y="20452"/>
                      <a:pt x="32626" y="20327"/>
                    </a:cubicBezTo>
                    <a:cubicBezTo>
                      <a:pt x="32626" y="20202"/>
                      <a:pt x="32267" y="20421"/>
                      <a:pt x="32454" y="20327"/>
                    </a:cubicBezTo>
                    <a:cubicBezTo>
                      <a:pt x="32236" y="20187"/>
                      <a:pt x="32454" y="20062"/>
                      <a:pt x="32127" y="19984"/>
                    </a:cubicBezTo>
                    <a:cubicBezTo>
                      <a:pt x="31800" y="19906"/>
                      <a:pt x="32127" y="19859"/>
                      <a:pt x="32127" y="19813"/>
                    </a:cubicBezTo>
                    <a:cubicBezTo>
                      <a:pt x="32127" y="19766"/>
                      <a:pt x="32127" y="19922"/>
                      <a:pt x="32283" y="19813"/>
                    </a:cubicBezTo>
                    <a:lnTo>
                      <a:pt x="32283" y="19813"/>
                    </a:lnTo>
                    <a:cubicBezTo>
                      <a:pt x="32283" y="19813"/>
                      <a:pt x="32408" y="19813"/>
                      <a:pt x="32376" y="19688"/>
                    </a:cubicBezTo>
                    <a:cubicBezTo>
                      <a:pt x="32345" y="19563"/>
                      <a:pt x="32221" y="19532"/>
                      <a:pt x="32376" y="19501"/>
                    </a:cubicBezTo>
                    <a:cubicBezTo>
                      <a:pt x="31940" y="19657"/>
                      <a:pt x="32158" y="19002"/>
                      <a:pt x="32470" y="19220"/>
                    </a:cubicBezTo>
                    <a:cubicBezTo>
                      <a:pt x="32470" y="19096"/>
                      <a:pt x="32735" y="19220"/>
                      <a:pt x="32875" y="19220"/>
                    </a:cubicBezTo>
                    <a:cubicBezTo>
                      <a:pt x="32595" y="19111"/>
                      <a:pt x="33000" y="19127"/>
                      <a:pt x="33031" y="19049"/>
                    </a:cubicBezTo>
                    <a:cubicBezTo>
                      <a:pt x="32376" y="18846"/>
                      <a:pt x="33374" y="18940"/>
                      <a:pt x="33421" y="18862"/>
                    </a:cubicBezTo>
                    <a:cubicBezTo>
                      <a:pt x="33546" y="18519"/>
                      <a:pt x="34013" y="18566"/>
                      <a:pt x="34294" y="18488"/>
                    </a:cubicBezTo>
                    <a:cubicBezTo>
                      <a:pt x="34294" y="18644"/>
                      <a:pt x="34450" y="18659"/>
                      <a:pt x="34543" y="18488"/>
                    </a:cubicBezTo>
                    <a:cubicBezTo>
                      <a:pt x="34637" y="18316"/>
                      <a:pt x="34668" y="18753"/>
                      <a:pt x="34746" y="18628"/>
                    </a:cubicBezTo>
                    <a:cubicBezTo>
                      <a:pt x="36991" y="19080"/>
                      <a:pt x="35385" y="17537"/>
                      <a:pt x="34356" y="17287"/>
                    </a:cubicBezTo>
                    <a:cubicBezTo>
                      <a:pt x="34356" y="17287"/>
                      <a:pt x="34356" y="17287"/>
                      <a:pt x="34356" y="17163"/>
                    </a:cubicBezTo>
                    <a:cubicBezTo>
                      <a:pt x="34356" y="17038"/>
                      <a:pt x="34543" y="17163"/>
                      <a:pt x="34465" y="17054"/>
                    </a:cubicBezTo>
                    <a:cubicBezTo>
                      <a:pt x="34387" y="16944"/>
                      <a:pt x="34668" y="16913"/>
                      <a:pt x="34465" y="16835"/>
                    </a:cubicBezTo>
                    <a:cubicBezTo>
                      <a:pt x="34263" y="16757"/>
                      <a:pt x="34372" y="16835"/>
                      <a:pt x="34356" y="16742"/>
                    </a:cubicBezTo>
                    <a:cubicBezTo>
                      <a:pt x="34341" y="16648"/>
                      <a:pt x="34512" y="16742"/>
                      <a:pt x="34512" y="16742"/>
                    </a:cubicBezTo>
                    <a:cubicBezTo>
                      <a:pt x="34512" y="16742"/>
                      <a:pt x="34637" y="16617"/>
                      <a:pt x="34606" y="16539"/>
                    </a:cubicBezTo>
                    <a:cubicBezTo>
                      <a:pt x="34574" y="16461"/>
                      <a:pt x="34169" y="16539"/>
                      <a:pt x="34076" y="16789"/>
                    </a:cubicBezTo>
                    <a:cubicBezTo>
                      <a:pt x="34076" y="16789"/>
                      <a:pt x="33982" y="16867"/>
                      <a:pt x="33904" y="16789"/>
                    </a:cubicBezTo>
                    <a:cubicBezTo>
                      <a:pt x="33826" y="16711"/>
                      <a:pt x="33811" y="16789"/>
                      <a:pt x="33764" y="16789"/>
                    </a:cubicBezTo>
                    <a:cubicBezTo>
                      <a:pt x="33717" y="16789"/>
                      <a:pt x="33764" y="17038"/>
                      <a:pt x="33764" y="16976"/>
                    </a:cubicBezTo>
                    <a:cubicBezTo>
                      <a:pt x="33764" y="16913"/>
                      <a:pt x="33764" y="16867"/>
                      <a:pt x="33764" y="16851"/>
                    </a:cubicBezTo>
                    <a:cubicBezTo>
                      <a:pt x="33764" y="16835"/>
                      <a:pt x="33546" y="16991"/>
                      <a:pt x="33468" y="17054"/>
                    </a:cubicBezTo>
                    <a:cubicBezTo>
                      <a:pt x="33390" y="17116"/>
                      <a:pt x="33733" y="17054"/>
                      <a:pt x="33701" y="17194"/>
                    </a:cubicBezTo>
                    <a:cubicBezTo>
                      <a:pt x="33670" y="17334"/>
                      <a:pt x="33701" y="17194"/>
                      <a:pt x="33701" y="17194"/>
                    </a:cubicBezTo>
                    <a:cubicBezTo>
                      <a:pt x="33701" y="17194"/>
                      <a:pt x="33701" y="17303"/>
                      <a:pt x="33873" y="17287"/>
                    </a:cubicBezTo>
                    <a:cubicBezTo>
                      <a:pt x="34044" y="17272"/>
                      <a:pt x="33592" y="17085"/>
                      <a:pt x="33655" y="16976"/>
                    </a:cubicBezTo>
                    <a:cubicBezTo>
                      <a:pt x="33717" y="16867"/>
                      <a:pt x="33826" y="17225"/>
                      <a:pt x="33935" y="17256"/>
                    </a:cubicBezTo>
                    <a:cubicBezTo>
                      <a:pt x="34044" y="17287"/>
                      <a:pt x="33935" y="17256"/>
                      <a:pt x="34044" y="17256"/>
                    </a:cubicBezTo>
                    <a:cubicBezTo>
                      <a:pt x="34154" y="17256"/>
                      <a:pt x="34138" y="17178"/>
                      <a:pt x="34200" y="17178"/>
                    </a:cubicBezTo>
                    <a:cubicBezTo>
                      <a:pt x="34263" y="17178"/>
                      <a:pt x="34200" y="17381"/>
                      <a:pt x="33998" y="17334"/>
                    </a:cubicBezTo>
                    <a:cubicBezTo>
                      <a:pt x="33795" y="17287"/>
                      <a:pt x="33452" y="17833"/>
                      <a:pt x="33499" y="17334"/>
                    </a:cubicBezTo>
                    <a:cubicBezTo>
                      <a:pt x="33374" y="17225"/>
                      <a:pt x="33094" y="17334"/>
                      <a:pt x="33359" y="17116"/>
                    </a:cubicBezTo>
                    <a:cubicBezTo>
                      <a:pt x="33624" y="16898"/>
                      <a:pt x="33234" y="16882"/>
                      <a:pt x="33125" y="17007"/>
                    </a:cubicBezTo>
                    <a:cubicBezTo>
                      <a:pt x="33016" y="17132"/>
                      <a:pt x="32953" y="17007"/>
                      <a:pt x="33016" y="16898"/>
                    </a:cubicBezTo>
                    <a:cubicBezTo>
                      <a:pt x="33078" y="16789"/>
                      <a:pt x="32844" y="16898"/>
                      <a:pt x="32813" y="16898"/>
                    </a:cubicBezTo>
                    <a:cubicBezTo>
                      <a:pt x="32782" y="16898"/>
                      <a:pt x="33016" y="16898"/>
                      <a:pt x="33078" y="16898"/>
                    </a:cubicBezTo>
                    <a:cubicBezTo>
                      <a:pt x="33030" y="16943"/>
                      <a:pt x="32955" y="16943"/>
                      <a:pt x="32906" y="16898"/>
                    </a:cubicBezTo>
                    <a:cubicBezTo>
                      <a:pt x="32906" y="17054"/>
                      <a:pt x="32782" y="16898"/>
                      <a:pt x="32751" y="17007"/>
                    </a:cubicBezTo>
                    <a:cubicBezTo>
                      <a:pt x="32719" y="17116"/>
                      <a:pt x="32751" y="17178"/>
                      <a:pt x="32595" y="17194"/>
                    </a:cubicBezTo>
                    <a:cubicBezTo>
                      <a:pt x="32439" y="17209"/>
                      <a:pt x="32595" y="17443"/>
                      <a:pt x="32486" y="17319"/>
                    </a:cubicBezTo>
                    <a:cubicBezTo>
                      <a:pt x="32595" y="17599"/>
                      <a:pt x="32486" y="17615"/>
                      <a:pt x="32314" y="17786"/>
                    </a:cubicBezTo>
                    <a:cubicBezTo>
                      <a:pt x="32143" y="17958"/>
                      <a:pt x="32314" y="18020"/>
                      <a:pt x="32314" y="18145"/>
                    </a:cubicBezTo>
                    <a:cubicBezTo>
                      <a:pt x="32314" y="18269"/>
                      <a:pt x="32127" y="18238"/>
                      <a:pt x="32189" y="18379"/>
                    </a:cubicBezTo>
                    <a:cubicBezTo>
                      <a:pt x="32252" y="18519"/>
                      <a:pt x="32314" y="18550"/>
                      <a:pt x="32314" y="18784"/>
                    </a:cubicBezTo>
                    <a:cubicBezTo>
                      <a:pt x="32314" y="19018"/>
                      <a:pt x="32719" y="18909"/>
                      <a:pt x="32579" y="19049"/>
                    </a:cubicBezTo>
                    <a:cubicBezTo>
                      <a:pt x="32439" y="19189"/>
                      <a:pt x="32158" y="19189"/>
                      <a:pt x="31956" y="19361"/>
                    </a:cubicBezTo>
                    <a:cubicBezTo>
                      <a:pt x="31956" y="19267"/>
                      <a:pt x="31956" y="19220"/>
                      <a:pt x="32049" y="19189"/>
                    </a:cubicBezTo>
                    <a:cubicBezTo>
                      <a:pt x="31862" y="19189"/>
                      <a:pt x="31628" y="18955"/>
                      <a:pt x="31519" y="19189"/>
                    </a:cubicBezTo>
                    <a:cubicBezTo>
                      <a:pt x="31363" y="19189"/>
                      <a:pt x="31410" y="19189"/>
                      <a:pt x="31301" y="19267"/>
                    </a:cubicBezTo>
                    <a:cubicBezTo>
                      <a:pt x="31192" y="19345"/>
                      <a:pt x="31301" y="19361"/>
                      <a:pt x="31410" y="19407"/>
                    </a:cubicBezTo>
                    <a:cubicBezTo>
                      <a:pt x="31519" y="19454"/>
                      <a:pt x="31239" y="19329"/>
                      <a:pt x="31254" y="19407"/>
                    </a:cubicBezTo>
                    <a:cubicBezTo>
                      <a:pt x="31270" y="19485"/>
                      <a:pt x="31363" y="19407"/>
                      <a:pt x="31254" y="19485"/>
                    </a:cubicBezTo>
                    <a:cubicBezTo>
                      <a:pt x="31145" y="19563"/>
                      <a:pt x="31005" y="19376"/>
                      <a:pt x="31254" y="19485"/>
                    </a:cubicBezTo>
                    <a:cubicBezTo>
                      <a:pt x="31129" y="19485"/>
                      <a:pt x="31083" y="19361"/>
                      <a:pt x="31005" y="19314"/>
                    </a:cubicBezTo>
                    <a:cubicBezTo>
                      <a:pt x="30927" y="19267"/>
                      <a:pt x="30786" y="19423"/>
                      <a:pt x="31005" y="19532"/>
                    </a:cubicBezTo>
                    <a:cubicBezTo>
                      <a:pt x="31223" y="19641"/>
                      <a:pt x="31348" y="19953"/>
                      <a:pt x="31005" y="19719"/>
                    </a:cubicBezTo>
                    <a:cubicBezTo>
                      <a:pt x="31005" y="19719"/>
                      <a:pt x="31005" y="19719"/>
                      <a:pt x="31005" y="19719"/>
                    </a:cubicBezTo>
                    <a:cubicBezTo>
                      <a:pt x="31005" y="19719"/>
                      <a:pt x="31005" y="19828"/>
                      <a:pt x="31005" y="19813"/>
                    </a:cubicBezTo>
                    <a:cubicBezTo>
                      <a:pt x="31176" y="19937"/>
                      <a:pt x="31472" y="19984"/>
                      <a:pt x="31457" y="20234"/>
                    </a:cubicBezTo>
                    <a:cubicBezTo>
                      <a:pt x="31348" y="20234"/>
                      <a:pt x="31285" y="20124"/>
                      <a:pt x="31161" y="20234"/>
                    </a:cubicBezTo>
                    <a:cubicBezTo>
                      <a:pt x="31036" y="20343"/>
                      <a:pt x="31441" y="20452"/>
                      <a:pt x="31270" y="20389"/>
                    </a:cubicBezTo>
                    <a:cubicBezTo>
                      <a:pt x="31098" y="20327"/>
                      <a:pt x="31270" y="20389"/>
                      <a:pt x="31270" y="20389"/>
                    </a:cubicBezTo>
                    <a:cubicBezTo>
                      <a:pt x="31270" y="20389"/>
                      <a:pt x="31270" y="20608"/>
                      <a:pt x="31270" y="20670"/>
                    </a:cubicBezTo>
                    <a:cubicBezTo>
                      <a:pt x="31270" y="20732"/>
                      <a:pt x="31051" y="20499"/>
                      <a:pt x="31083" y="20670"/>
                    </a:cubicBezTo>
                    <a:cubicBezTo>
                      <a:pt x="31083" y="20530"/>
                      <a:pt x="30989" y="20545"/>
                      <a:pt x="30927" y="20436"/>
                    </a:cubicBezTo>
                    <a:cubicBezTo>
                      <a:pt x="30864" y="20327"/>
                      <a:pt x="30927" y="20514"/>
                      <a:pt x="30927" y="20561"/>
                    </a:cubicBezTo>
                    <a:cubicBezTo>
                      <a:pt x="30845" y="20514"/>
                      <a:pt x="30806" y="20417"/>
                      <a:pt x="30833" y="20327"/>
                    </a:cubicBezTo>
                    <a:cubicBezTo>
                      <a:pt x="30724" y="20234"/>
                      <a:pt x="30553" y="20171"/>
                      <a:pt x="30724" y="20047"/>
                    </a:cubicBezTo>
                    <a:cubicBezTo>
                      <a:pt x="30896" y="19922"/>
                      <a:pt x="31036" y="20202"/>
                      <a:pt x="31176" y="20047"/>
                    </a:cubicBezTo>
                    <a:cubicBezTo>
                      <a:pt x="31051" y="20047"/>
                      <a:pt x="30911" y="19891"/>
                      <a:pt x="30818" y="20047"/>
                    </a:cubicBezTo>
                    <a:cubicBezTo>
                      <a:pt x="30724" y="20202"/>
                      <a:pt x="30709" y="19937"/>
                      <a:pt x="30662" y="20047"/>
                    </a:cubicBezTo>
                    <a:cubicBezTo>
                      <a:pt x="30444" y="19828"/>
                      <a:pt x="30288" y="19485"/>
                      <a:pt x="30007" y="19345"/>
                    </a:cubicBezTo>
                    <a:cubicBezTo>
                      <a:pt x="30007" y="19174"/>
                      <a:pt x="30007" y="18987"/>
                      <a:pt x="30007" y="18815"/>
                    </a:cubicBezTo>
                    <a:cubicBezTo>
                      <a:pt x="29820" y="18815"/>
                      <a:pt x="29711" y="18566"/>
                      <a:pt x="29571" y="18441"/>
                    </a:cubicBezTo>
                    <a:cubicBezTo>
                      <a:pt x="29430" y="18316"/>
                      <a:pt x="29337" y="18441"/>
                      <a:pt x="29290" y="18441"/>
                    </a:cubicBezTo>
                    <a:cubicBezTo>
                      <a:pt x="29243" y="18441"/>
                      <a:pt x="29290" y="18441"/>
                      <a:pt x="29399" y="18441"/>
                    </a:cubicBezTo>
                    <a:cubicBezTo>
                      <a:pt x="29508" y="18441"/>
                      <a:pt x="29134" y="18207"/>
                      <a:pt x="28978" y="18269"/>
                    </a:cubicBezTo>
                    <a:cubicBezTo>
                      <a:pt x="28822" y="18332"/>
                      <a:pt x="28511" y="18004"/>
                      <a:pt x="28807" y="18020"/>
                    </a:cubicBezTo>
                    <a:cubicBezTo>
                      <a:pt x="28448" y="17802"/>
                      <a:pt x="28620" y="17365"/>
                      <a:pt x="28292" y="17817"/>
                    </a:cubicBezTo>
                    <a:cubicBezTo>
                      <a:pt x="28292" y="17724"/>
                      <a:pt x="28168" y="17615"/>
                      <a:pt x="28292" y="17521"/>
                    </a:cubicBezTo>
                    <a:cubicBezTo>
                      <a:pt x="28417" y="17428"/>
                      <a:pt x="27981" y="17521"/>
                      <a:pt x="27903" y="17630"/>
                    </a:cubicBezTo>
                    <a:cubicBezTo>
                      <a:pt x="27903" y="18098"/>
                      <a:pt x="28448" y="18394"/>
                      <a:pt x="28729" y="18768"/>
                    </a:cubicBezTo>
                    <a:cubicBezTo>
                      <a:pt x="28869" y="18768"/>
                      <a:pt x="29243" y="18768"/>
                      <a:pt x="29025" y="18955"/>
                    </a:cubicBezTo>
                    <a:cubicBezTo>
                      <a:pt x="29243" y="19080"/>
                      <a:pt x="29929" y="19205"/>
                      <a:pt x="29773" y="19548"/>
                    </a:cubicBezTo>
                    <a:cubicBezTo>
                      <a:pt x="29633" y="19548"/>
                      <a:pt x="29773" y="19314"/>
                      <a:pt x="29524" y="19361"/>
                    </a:cubicBezTo>
                    <a:cubicBezTo>
                      <a:pt x="29274" y="19407"/>
                      <a:pt x="29274" y="19548"/>
                      <a:pt x="29321" y="19626"/>
                    </a:cubicBezTo>
                    <a:cubicBezTo>
                      <a:pt x="29649" y="19719"/>
                      <a:pt x="29321" y="19906"/>
                      <a:pt x="29321" y="20093"/>
                    </a:cubicBezTo>
                    <a:cubicBezTo>
                      <a:pt x="29321" y="20280"/>
                      <a:pt x="28900" y="20343"/>
                      <a:pt x="29119" y="20093"/>
                    </a:cubicBezTo>
                    <a:cubicBezTo>
                      <a:pt x="29219" y="19835"/>
                      <a:pt x="29104" y="19543"/>
                      <a:pt x="28854" y="19423"/>
                    </a:cubicBezTo>
                    <a:cubicBezTo>
                      <a:pt x="28713" y="19423"/>
                      <a:pt x="28854" y="19314"/>
                      <a:pt x="28729" y="19267"/>
                    </a:cubicBezTo>
                    <a:cubicBezTo>
                      <a:pt x="28603" y="19264"/>
                      <a:pt x="28490" y="19192"/>
                      <a:pt x="28433" y="19080"/>
                    </a:cubicBezTo>
                    <a:cubicBezTo>
                      <a:pt x="27513" y="19080"/>
                      <a:pt x="27357" y="17225"/>
                      <a:pt x="26391" y="18347"/>
                    </a:cubicBezTo>
                    <a:cubicBezTo>
                      <a:pt x="26391" y="18534"/>
                      <a:pt x="26079" y="18347"/>
                      <a:pt x="25985" y="18254"/>
                    </a:cubicBezTo>
                    <a:cubicBezTo>
                      <a:pt x="25019" y="18145"/>
                      <a:pt x="25985" y="18987"/>
                      <a:pt x="24910" y="19142"/>
                    </a:cubicBezTo>
                    <a:cubicBezTo>
                      <a:pt x="24988" y="19142"/>
                      <a:pt x="24910" y="19298"/>
                      <a:pt x="24910" y="19252"/>
                    </a:cubicBezTo>
                    <a:cubicBezTo>
                      <a:pt x="24271" y="19750"/>
                      <a:pt x="24910" y="19719"/>
                      <a:pt x="24676" y="19969"/>
                    </a:cubicBezTo>
                    <a:cubicBezTo>
                      <a:pt x="24458" y="19969"/>
                      <a:pt x="24567" y="20374"/>
                      <a:pt x="24364" y="20327"/>
                    </a:cubicBezTo>
                    <a:cubicBezTo>
                      <a:pt x="23974" y="20748"/>
                      <a:pt x="23522" y="20327"/>
                      <a:pt x="23070" y="20779"/>
                    </a:cubicBezTo>
                    <a:cubicBezTo>
                      <a:pt x="22774" y="20779"/>
                      <a:pt x="22821" y="20140"/>
                      <a:pt x="22416" y="20421"/>
                    </a:cubicBezTo>
                    <a:cubicBezTo>
                      <a:pt x="22416" y="20421"/>
                      <a:pt x="22229" y="20296"/>
                      <a:pt x="22151" y="20421"/>
                    </a:cubicBezTo>
                    <a:cubicBezTo>
                      <a:pt x="22167" y="20247"/>
                      <a:pt x="22198" y="20075"/>
                      <a:pt x="22244" y="19906"/>
                    </a:cubicBezTo>
                    <a:cubicBezTo>
                      <a:pt x="21948" y="19906"/>
                      <a:pt x="22244" y="19906"/>
                      <a:pt x="22244" y="19750"/>
                    </a:cubicBezTo>
                    <a:cubicBezTo>
                      <a:pt x="21870" y="19984"/>
                      <a:pt x="22338" y="19329"/>
                      <a:pt x="22353" y="19189"/>
                    </a:cubicBezTo>
                    <a:cubicBezTo>
                      <a:pt x="22369" y="19049"/>
                      <a:pt x="22353" y="18690"/>
                      <a:pt x="22447" y="18566"/>
                    </a:cubicBezTo>
                    <a:lnTo>
                      <a:pt x="22447" y="18566"/>
                    </a:lnTo>
                    <a:cubicBezTo>
                      <a:pt x="22447" y="18566"/>
                      <a:pt x="22447" y="18566"/>
                      <a:pt x="22447" y="18457"/>
                    </a:cubicBezTo>
                    <a:cubicBezTo>
                      <a:pt x="22447" y="18347"/>
                      <a:pt x="22447" y="18457"/>
                      <a:pt x="22447" y="18363"/>
                    </a:cubicBezTo>
                    <a:cubicBezTo>
                      <a:pt x="22447" y="18269"/>
                      <a:pt x="22634" y="18238"/>
                      <a:pt x="22712" y="18192"/>
                    </a:cubicBezTo>
                    <a:cubicBezTo>
                      <a:pt x="22790" y="18145"/>
                      <a:pt x="23055" y="18192"/>
                      <a:pt x="23133" y="18192"/>
                    </a:cubicBezTo>
                    <a:cubicBezTo>
                      <a:pt x="23460" y="18192"/>
                      <a:pt x="23819" y="18347"/>
                      <a:pt x="24146" y="18269"/>
                    </a:cubicBezTo>
                    <a:cubicBezTo>
                      <a:pt x="24723" y="18722"/>
                      <a:pt x="24364" y="17163"/>
                      <a:pt x="24754" y="17755"/>
                    </a:cubicBezTo>
                    <a:cubicBezTo>
                      <a:pt x="24754" y="17662"/>
                      <a:pt x="24660" y="17521"/>
                      <a:pt x="24551" y="17506"/>
                    </a:cubicBezTo>
                    <a:cubicBezTo>
                      <a:pt x="24707" y="17303"/>
                      <a:pt x="24411" y="17256"/>
                      <a:pt x="24333" y="17116"/>
                    </a:cubicBezTo>
                    <a:cubicBezTo>
                      <a:pt x="24255" y="16976"/>
                      <a:pt x="24333" y="16898"/>
                      <a:pt x="24458" y="16991"/>
                    </a:cubicBezTo>
                    <a:cubicBezTo>
                      <a:pt x="24364" y="16851"/>
                      <a:pt x="24255" y="17085"/>
                      <a:pt x="24255" y="16835"/>
                    </a:cubicBezTo>
                    <a:cubicBezTo>
                      <a:pt x="24146" y="16835"/>
                      <a:pt x="23959" y="16648"/>
                      <a:pt x="23803" y="16757"/>
                    </a:cubicBezTo>
                    <a:cubicBezTo>
                      <a:pt x="23647" y="16867"/>
                      <a:pt x="23803" y="16757"/>
                      <a:pt x="23803" y="16648"/>
                    </a:cubicBezTo>
                    <a:cubicBezTo>
                      <a:pt x="23803" y="16539"/>
                      <a:pt x="23897" y="16508"/>
                      <a:pt x="23803" y="16648"/>
                    </a:cubicBezTo>
                    <a:cubicBezTo>
                      <a:pt x="23709" y="16789"/>
                      <a:pt x="23803" y="16648"/>
                      <a:pt x="23803" y="16648"/>
                    </a:cubicBezTo>
                    <a:cubicBezTo>
                      <a:pt x="23460" y="16539"/>
                      <a:pt x="23990" y="16524"/>
                      <a:pt x="24099" y="16446"/>
                    </a:cubicBezTo>
                    <a:cubicBezTo>
                      <a:pt x="24224" y="16602"/>
                      <a:pt x="24317" y="16446"/>
                      <a:pt x="24520" y="16555"/>
                    </a:cubicBezTo>
                    <a:cubicBezTo>
                      <a:pt x="24493" y="16422"/>
                      <a:pt x="24457" y="16292"/>
                      <a:pt x="24411" y="16165"/>
                    </a:cubicBezTo>
                    <a:cubicBezTo>
                      <a:pt x="24411" y="16165"/>
                      <a:pt x="24551" y="16165"/>
                      <a:pt x="24598" y="16165"/>
                    </a:cubicBezTo>
                    <a:cubicBezTo>
                      <a:pt x="24645" y="16165"/>
                      <a:pt x="24863" y="16337"/>
                      <a:pt x="24957" y="16165"/>
                    </a:cubicBezTo>
                    <a:cubicBezTo>
                      <a:pt x="24738" y="15994"/>
                      <a:pt x="25206" y="16072"/>
                      <a:pt x="25206" y="15978"/>
                    </a:cubicBezTo>
                    <a:cubicBezTo>
                      <a:pt x="25206" y="15884"/>
                      <a:pt x="25284" y="15775"/>
                      <a:pt x="25315" y="15682"/>
                    </a:cubicBezTo>
                    <a:cubicBezTo>
                      <a:pt x="25346" y="15588"/>
                      <a:pt x="25596" y="15417"/>
                      <a:pt x="25814" y="15542"/>
                    </a:cubicBezTo>
                    <a:cubicBezTo>
                      <a:pt x="25658" y="15542"/>
                      <a:pt x="25611" y="15354"/>
                      <a:pt x="25814" y="15542"/>
                    </a:cubicBezTo>
                    <a:cubicBezTo>
                      <a:pt x="26017" y="15729"/>
                      <a:pt x="25705" y="15432"/>
                      <a:pt x="25907" y="15448"/>
                    </a:cubicBezTo>
                    <a:cubicBezTo>
                      <a:pt x="25580" y="15214"/>
                      <a:pt x="26250" y="14622"/>
                      <a:pt x="26578" y="14918"/>
                    </a:cubicBezTo>
                    <a:cubicBezTo>
                      <a:pt x="26344" y="14747"/>
                      <a:pt x="26671" y="14622"/>
                      <a:pt x="26734" y="14918"/>
                    </a:cubicBezTo>
                    <a:cubicBezTo>
                      <a:pt x="26734" y="14700"/>
                      <a:pt x="26734" y="14918"/>
                      <a:pt x="26858" y="14918"/>
                    </a:cubicBezTo>
                    <a:cubicBezTo>
                      <a:pt x="26718" y="14544"/>
                      <a:pt x="26999" y="14731"/>
                      <a:pt x="27186" y="14793"/>
                    </a:cubicBezTo>
                    <a:cubicBezTo>
                      <a:pt x="26671" y="14559"/>
                      <a:pt x="26812" y="14061"/>
                      <a:pt x="26671" y="13718"/>
                    </a:cubicBezTo>
                    <a:cubicBezTo>
                      <a:pt x="26889" y="13718"/>
                      <a:pt x="26796" y="13577"/>
                      <a:pt x="26921" y="13718"/>
                    </a:cubicBezTo>
                    <a:cubicBezTo>
                      <a:pt x="26921" y="13281"/>
                      <a:pt x="27077" y="13718"/>
                      <a:pt x="27248" y="13718"/>
                    </a:cubicBezTo>
                    <a:cubicBezTo>
                      <a:pt x="27248" y="13952"/>
                      <a:pt x="26796" y="14092"/>
                      <a:pt x="27154" y="14528"/>
                    </a:cubicBezTo>
                    <a:cubicBezTo>
                      <a:pt x="27154" y="14419"/>
                      <a:pt x="27529" y="14528"/>
                      <a:pt x="27279" y="14606"/>
                    </a:cubicBezTo>
                    <a:cubicBezTo>
                      <a:pt x="27762" y="14606"/>
                      <a:pt x="27575" y="14310"/>
                      <a:pt x="28027" y="14606"/>
                    </a:cubicBezTo>
                    <a:cubicBezTo>
                      <a:pt x="28246" y="14949"/>
                      <a:pt x="28729" y="13936"/>
                      <a:pt x="29134" y="14310"/>
                    </a:cubicBezTo>
                    <a:cubicBezTo>
                      <a:pt x="28885" y="14310"/>
                      <a:pt x="29134" y="14559"/>
                      <a:pt x="29337" y="14310"/>
                    </a:cubicBezTo>
                    <a:cubicBezTo>
                      <a:pt x="29312" y="14365"/>
                      <a:pt x="29267" y="14410"/>
                      <a:pt x="29212" y="14435"/>
                    </a:cubicBezTo>
                    <a:cubicBezTo>
                      <a:pt x="30927" y="14357"/>
                      <a:pt x="28729" y="13858"/>
                      <a:pt x="29680" y="13157"/>
                    </a:cubicBezTo>
                    <a:cubicBezTo>
                      <a:pt x="30023" y="13687"/>
                      <a:pt x="30132" y="13328"/>
                      <a:pt x="29976" y="12907"/>
                    </a:cubicBezTo>
                    <a:cubicBezTo>
                      <a:pt x="29976" y="13094"/>
                      <a:pt x="29711" y="12907"/>
                      <a:pt x="29804" y="12767"/>
                    </a:cubicBezTo>
                    <a:cubicBezTo>
                      <a:pt x="29524" y="12767"/>
                      <a:pt x="29804" y="12486"/>
                      <a:pt x="29804" y="12424"/>
                    </a:cubicBezTo>
                    <a:cubicBezTo>
                      <a:pt x="29804" y="12362"/>
                      <a:pt x="30023" y="12424"/>
                      <a:pt x="29929" y="12424"/>
                    </a:cubicBezTo>
                    <a:lnTo>
                      <a:pt x="30506" y="12517"/>
                    </a:lnTo>
                    <a:cubicBezTo>
                      <a:pt x="30334" y="12252"/>
                      <a:pt x="30506" y="12424"/>
                      <a:pt x="30631" y="12221"/>
                    </a:cubicBezTo>
                    <a:cubicBezTo>
                      <a:pt x="30755" y="12019"/>
                      <a:pt x="30225" y="12128"/>
                      <a:pt x="30444" y="11972"/>
                    </a:cubicBezTo>
                    <a:cubicBezTo>
                      <a:pt x="30444" y="11972"/>
                      <a:pt x="30334" y="12065"/>
                      <a:pt x="30319" y="11972"/>
                    </a:cubicBezTo>
                    <a:cubicBezTo>
                      <a:pt x="30319" y="12112"/>
                      <a:pt x="30038" y="12128"/>
                      <a:pt x="29976" y="12081"/>
                    </a:cubicBezTo>
                    <a:cubicBezTo>
                      <a:pt x="29914" y="12034"/>
                      <a:pt x="29976" y="12081"/>
                      <a:pt x="29976" y="12081"/>
                    </a:cubicBezTo>
                    <a:cubicBezTo>
                      <a:pt x="29976" y="12081"/>
                      <a:pt x="29976" y="12299"/>
                      <a:pt x="29976" y="12081"/>
                    </a:cubicBezTo>
                    <a:cubicBezTo>
                      <a:pt x="29976" y="12206"/>
                      <a:pt x="29586" y="12221"/>
                      <a:pt x="29555" y="12362"/>
                    </a:cubicBezTo>
                    <a:cubicBezTo>
                      <a:pt x="29555" y="12081"/>
                      <a:pt x="29415" y="12174"/>
                      <a:pt x="29197" y="12034"/>
                    </a:cubicBezTo>
                    <a:cubicBezTo>
                      <a:pt x="28978" y="11894"/>
                      <a:pt x="28760" y="11021"/>
                      <a:pt x="28963" y="10943"/>
                    </a:cubicBezTo>
                    <a:cubicBezTo>
                      <a:pt x="29165" y="10865"/>
                      <a:pt x="28963" y="10865"/>
                      <a:pt x="29056" y="10943"/>
                    </a:cubicBezTo>
                    <a:cubicBezTo>
                      <a:pt x="29150" y="11021"/>
                      <a:pt x="29056" y="10818"/>
                      <a:pt x="29056" y="10725"/>
                    </a:cubicBezTo>
                    <a:cubicBezTo>
                      <a:pt x="29056" y="10631"/>
                      <a:pt x="29259" y="10304"/>
                      <a:pt x="29321" y="10397"/>
                    </a:cubicBezTo>
                    <a:cubicBezTo>
                      <a:pt x="29134" y="9992"/>
                      <a:pt x="28776" y="10117"/>
                      <a:pt x="28589" y="10148"/>
                    </a:cubicBezTo>
                    <a:cubicBezTo>
                      <a:pt x="28698" y="10304"/>
                      <a:pt x="28589" y="10507"/>
                      <a:pt x="28729" y="10631"/>
                    </a:cubicBezTo>
                    <a:cubicBezTo>
                      <a:pt x="28616" y="10941"/>
                      <a:pt x="28422" y="11216"/>
                      <a:pt x="28168" y="11426"/>
                    </a:cubicBezTo>
                    <a:cubicBezTo>
                      <a:pt x="28277" y="11504"/>
                      <a:pt x="28168" y="11660"/>
                      <a:pt x="28292" y="11769"/>
                    </a:cubicBezTo>
                    <a:cubicBezTo>
                      <a:pt x="28027" y="11909"/>
                      <a:pt x="29212" y="12704"/>
                      <a:pt x="28479" y="12517"/>
                    </a:cubicBezTo>
                    <a:cubicBezTo>
                      <a:pt x="28479" y="12517"/>
                      <a:pt x="28043" y="12517"/>
                      <a:pt x="28324" y="12627"/>
                    </a:cubicBezTo>
                    <a:cubicBezTo>
                      <a:pt x="28604" y="12736"/>
                      <a:pt x="28869" y="12814"/>
                      <a:pt x="28573" y="12751"/>
                    </a:cubicBezTo>
                    <a:cubicBezTo>
                      <a:pt x="28573" y="12751"/>
                      <a:pt x="28573" y="12938"/>
                      <a:pt x="28464" y="12876"/>
                    </a:cubicBezTo>
                    <a:cubicBezTo>
                      <a:pt x="28355" y="12814"/>
                      <a:pt x="28557" y="13001"/>
                      <a:pt x="28464" y="13016"/>
                    </a:cubicBezTo>
                    <a:cubicBezTo>
                      <a:pt x="28573" y="13016"/>
                      <a:pt x="28604" y="13250"/>
                      <a:pt x="28464" y="13172"/>
                    </a:cubicBezTo>
                    <a:cubicBezTo>
                      <a:pt x="28589" y="13422"/>
                      <a:pt x="28604" y="14076"/>
                      <a:pt x="28214" y="13827"/>
                    </a:cubicBezTo>
                    <a:cubicBezTo>
                      <a:pt x="27965" y="14793"/>
                      <a:pt x="27279" y="12845"/>
                      <a:pt x="27373" y="12751"/>
                    </a:cubicBezTo>
                    <a:cubicBezTo>
                      <a:pt x="27217" y="12658"/>
                      <a:pt x="27170" y="12564"/>
                      <a:pt x="27170" y="12533"/>
                    </a:cubicBezTo>
                    <a:cubicBezTo>
                      <a:pt x="27188" y="12620"/>
                      <a:pt x="27188" y="12711"/>
                      <a:pt x="27170" y="12798"/>
                    </a:cubicBezTo>
                    <a:cubicBezTo>
                      <a:pt x="27170" y="12798"/>
                      <a:pt x="27170" y="12798"/>
                      <a:pt x="26983" y="12673"/>
                    </a:cubicBezTo>
                    <a:cubicBezTo>
                      <a:pt x="26983" y="12814"/>
                      <a:pt x="26983" y="13032"/>
                      <a:pt x="26858" y="12969"/>
                    </a:cubicBezTo>
                    <a:cubicBezTo>
                      <a:pt x="26983" y="13125"/>
                      <a:pt x="26578" y="13234"/>
                      <a:pt x="26484" y="13094"/>
                    </a:cubicBezTo>
                    <a:cubicBezTo>
                      <a:pt x="26391" y="13203"/>
                      <a:pt x="26001" y="12751"/>
                      <a:pt x="26484" y="12798"/>
                    </a:cubicBezTo>
                    <a:cubicBezTo>
                      <a:pt x="26282" y="12798"/>
                      <a:pt x="26484" y="12704"/>
                      <a:pt x="26328" y="12595"/>
                    </a:cubicBezTo>
                    <a:cubicBezTo>
                      <a:pt x="26328" y="12876"/>
                      <a:pt x="26110" y="12424"/>
                      <a:pt x="26328" y="12595"/>
                    </a:cubicBezTo>
                    <a:cubicBezTo>
                      <a:pt x="26547" y="12767"/>
                      <a:pt x="26328" y="12595"/>
                      <a:pt x="26469" y="12502"/>
                    </a:cubicBezTo>
                    <a:cubicBezTo>
                      <a:pt x="26282" y="12502"/>
                      <a:pt x="26469" y="12206"/>
                      <a:pt x="26469" y="12393"/>
                    </a:cubicBezTo>
                    <a:cubicBezTo>
                      <a:pt x="26426" y="12350"/>
                      <a:pt x="26425" y="12281"/>
                      <a:pt x="26467" y="12238"/>
                    </a:cubicBezTo>
                    <a:cubicBezTo>
                      <a:pt x="26467" y="12238"/>
                      <a:pt x="26468" y="12237"/>
                      <a:pt x="26469" y="12237"/>
                    </a:cubicBezTo>
                    <a:cubicBezTo>
                      <a:pt x="26266" y="12315"/>
                      <a:pt x="26157" y="12455"/>
                      <a:pt x="26266" y="12237"/>
                    </a:cubicBezTo>
                    <a:cubicBezTo>
                      <a:pt x="26126" y="12237"/>
                      <a:pt x="26079" y="12315"/>
                      <a:pt x="26266" y="12143"/>
                    </a:cubicBezTo>
                    <a:cubicBezTo>
                      <a:pt x="25954" y="12019"/>
                      <a:pt x="26812" y="12237"/>
                      <a:pt x="26640" y="11941"/>
                    </a:cubicBezTo>
                    <a:cubicBezTo>
                      <a:pt x="26640" y="12097"/>
                      <a:pt x="25939" y="12065"/>
                      <a:pt x="26313" y="11941"/>
                    </a:cubicBezTo>
                    <a:cubicBezTo>
                      <a:pt x="26001" y="11941"/>
                      <a:pt x="26313" y="11832"/>
                      <a:pt x="26484" y="11816"/>
                    </a:cubicBezTo>
                    <a:cubicBezTo>
                      <a:pt x="26157" y="11816"/>
                      <a:pt x="26094" y="11644"/>
                      <a:pt x="26359" y="11722"/>
                    </a:cubicBezTo>
                    <a:cubicBezTo>
                      <a:pt x="26282" y="11722"/>
                      <a:pt x="26359" y="11598"/>
                      <a:pt x="26484" y="11722"/>
                    </a:cubicBezTo>
                    <a:lnTo>
                      <a:pt x="26484" y="11613"/>
                    </a:lnTo>
                    <a:cubicBezTo>
                      <a:pt x="26484" y="11613"/>
                      <a:pt x="26484" y="11613"/>
                      <a:pt x="26718" y="11613"/>
                    </a:cubicBezTo>
                    <a:cubicBezTo>
                      <a:pt x="26422" y="11613"/>
                      <a:pt x="26593" y="11426"/>
                      <a:pt x="26843" y="11613"/>
                    </a:cubicBezTo>
                    <a:cubicBezTo>
                      <a:pt x="26515" y="11348"/>
                      <a:pt x="26843" y="11613"/>
                      <a:pt x="26843" y="11504"/>
                    </a:cubicBezTo>
                    <a:cubicBezTo>
                      <a:pt x="26843" y="11395"/>
                      <a:pt x="27154" y="11083"/>
                      <a:pt x="27014" y="11504"/>
                    </a:cubicBezTo>
                    <a:cubicBezTo>
                      <a:pt x="27232" y="11379"/>
                      <a:pt x="27201" y="11379"/>
                      <a:pt x="27279" y="11161"/>
                    </a:cubicBezTo>
                    <a:cubicBezTo>
                      <a:pt x="27357" y="10943"/>
                      <a:pt x="27030" y="11629"/>
                      <a:pt x="27045" y="11270"/>
                    </a:cubicBezTo>
                    <a:cubicBezTo>
                      <a:pt x="26921" y="11364"/>
                      <a:pt x="27045" y="11037"/>
                      <a:pt x="27045" y="11068"/>
                    </a:cubicBezTo>
                    <a:cubicBezTo>
                      <a:pt x="27045" y="11099"/>
                      <a:pt x="27217" y="10896"/>
                      <a:pt x="27357" y="10678"/>
                    </a:cubicBezTo>
                    <a:cubicBezTo>
                      <a:pt x="27217" y="10787"/>
                      <a:pt x="27279" y="10460"/>
                      <a:pt x="27357" y="10538"/>
                    </a:cubicBezTo>
                    <a:cubicBezTo>
                      <a:pt x="27435" y="10616"/>
                      <a:pt x="27357" y="10382"/>
                      <a:pt x="27357" y="10460"/>
                    </a:cubicBezTo>
                    <a:cubicBezTo>
                      <a:pt x="27264" y="10273"/>
                      <a:pt x="27357" y="10382"/>
                      <a:pt x="27357" y="10288"/>
                    </a:cubicBezTo>
                    <a:cubicBezTo>
                      <a:pt x="27170" y="10288"/>
                      <a:pt x="27357" y="10195"/>
                      <a:pt x="27248" y="10117"/>
                    </a:cubicBezTo>
                    <a:cubicBezTo>
                      <a:pt x="27139" y="10039"/>
                      <a:pt x="27248" y="9821"/>
                      <a:pt x="27529" y="9961"/>
                    </a:cubicBezTo>
                    <a:cubicBezTo>
                      <a:pt x="27388" y="9883"/>
                      <a:pt x="27326" y="9743"/>
                      <a:pt x="27529" y="9836"/>
                    </a:cubicBezTo>
                    <a:cubicBezTo>
                      <a:pt x="27731" y="9930"/>
                      <a:pt x="27373" y="9711"/>
                      <a:pt x="27529" y="9696"/>
                    </a:cubicBezTo>
                    <a:cubicBezTo>
                      <a:pt x="27264" y="9696"/>
                      <a:pt x="27529" y="9696"/>
                      <a:pt x="27529" y="9509"/>
                    </a:cubicBezTo>
                    <a:cubicBezTo>
                      <a:pt x="27700" y="9509"/>
                      <a:pt x="27669" y="9509"/>
                      <a:pt x="27684" y="9509"/>
                    </a:cubicBezTo>
                    <a:cubicBezTo>
                      <a:pt x="28059" y="9587"/>
                      <a:pt x="27419" y="9369"/>
                      <a:pt x="27684" y="9369"/>
                    </a:cubicBezTo>
                    <a:cubicBezTo>
                      <a:pt x="27684" y="9369"/>
                      <a:pt x="27684" y="9275"/>
                      <a:pt x="27684" y="9275"/>
                    </a:cubicBezTo>
                    <a:cubicBezTo>
                      <a:pt x="27684" y="9275"/>
                      <a:pt x="27684" y="8994"/>
                      <a:pt x="27778" y="9182"/>
                    </a:cubicBezTo>
                    <a:cubicBezTo>
                      <a:pt x="27872" y="9369"/>
                      <a:pt x="27778" y="9182"/>
                      <a:pt x="27778" y="9182"/>
                    </a:cubicBezTo>
                    <a:cubicBezTo>
                      <a:pt x="27575" y="9057"/>
                      <a:pt x="27778" y="9088"/>
                      <a:pt x="27778" y="9182"/>
                    </a:cubicBezTo>
                    <a:cubicBezTo>
                      <a:pt x="27778" y="9275"/>
                      <a:pt x="27778" y="8870"/>
                      <a:pt x="27778" y="9182"/>
                    </a:cubicBezTo>
                    <a:cubicBezTo>
                      <a:pt x="27778" y="8776"/>
                      <a:pt x="27778" y="9291"/>
                      <a:pt x="27949" y="9182"/>
                    </a:cubicBezTo>
                    <a:cubicBezTo>
                      <a:pt x="27778" y="8870"/>
                      <a:pt x="28152" y="9182"/>
                      <a:pt x="27949" y="8839"/>
                    </a:cubicBezTo>
                    <a:cubicBezTo>
                      <a:pt x="28043" y="8839"/>
                      <a:pt x="28168" y="8994"/>
                      <a:pt x="28246" y="8979"/>
                    </a:cubicBezTo>
                    <a:cubicBezTo>
                      <a:pt x="28324" y="8963"/>
                      <a:pt x="28246" y="8714"/>
                      <a:pt x="28246" y="8729"/>
                    </a:cubicBezTo>
                    <a:cubicBezTo>
                      <a:pt x="28246" y="8745"/>
                      <a:pt x="28105" y="8589"/>
                      <a:pt x="28246" y="8729"/>
                    </a:cubicBezTo>
                    <a:cubicBezTo>
                      <a:pt x="28386" y="8870"/>
                      <a:pt x="28246" y="8620"/>
                      <a:pt x="28246" y="8729"/>
                    </a:cubicBezTo>
                    <a:cubicBezTo>
                      <a:pt x="28355" y="8574"/>
                      <a:pt x="28386" y="9462"/>
                      <a:pt x="28370" y="8729"/>
                    </a:cubicBezTo>
                    <a:cubicBezTo>
                      <a:pt x="28620" y="9197"/>
                      <a:pt x="28370" y="8636"/>
                      <a:pt x="28542" y="8620"/>
                    </a:cubicBezTo>
                    <a:cubicBezTo>
                      <a:pt x="28713" y="8605"/>
                      <a:pt x="28542" y="8761"/>
                      <a:pt x="28635" y="8932"/>
                    </a:cubicBezTo>
                    <a:cubicBezTo>
                      <a:pt x="28729" y="9104"/>
                      <a:pt x="28713" y="8932"/>
                      <a:pt x="28744" y="8932"/>
                    </a:cubicBezTo>
                    <a:cubicBezTo>
                      <a:pt x="28589" y="8620"/>
                      <a:pt x="28916" y="8792"/>
                      <a:pt x="28900" y="8932"/>
                    </a:cubicBezTo>
                    <a:cubicBezTo>
                      <a:pt x="29197" y="8932"/>
                      <a:pt x="29087" y="9197"/>
                      <a:pt x="28807" y="9104"/>
                    </a:cubicBezTo>
                    <a:cubicBezTo>
                      <a:pt x="28900" y="9104"/>
                      <a:pt x="28994" y="9104"/>
                      <a:pt x="29041" y="9275"/>
                    </a:cubicBezTo>
                    <a:cubicBezTo>
                      <a:pt x="29087" y="9446"/>
                      <a:pt x="29150" y="9150"/>
                      <a:pt x="29290" y="9275"/>
                    </a:cubicBezTo>
                    <a:cubicBezTo>
                      <a:pt x="29290" y="9166"/>
                      <a:pt x="29290" y="9182"/>
                      <a:pt x="29290" y="9119"/>
                    </a:cubicBezTo>
                    <a:cubicBezTo>
                      <a:pt x="29290" y="9057"/>
                      <a:pt x="29633" y="9353"/>
                      <a:pt x="29384" y="9119"/>
                    </a:cubicBezTo>
                    <a:cubicBezTo>
                      <a:pt x="29384" y="9291"/>
                      <a:pt x="29555" y="9119"/>
                      <a:pt x="29571" y="9275"/>
                    </a:cubicBezTo>
                    <a:cubicBezTo>
                      <a:pt x="29586" y="9431"/>
                      <a:pt x="30147" y="9275"/>
                      <a:pt x="30568" y="9556"/>
                    </a:cubicBezTo>
                    <a:cubicBezTo>
                      <a:pt x="30459" y="9431"/>
                      <a:pt x="30896" y="9743"/>
                      <a:pt x="30677" y="9556"/>
                    </a:cubicBezTo>
                    <a:cubicBezTo>
                      <a:pt x="31488" y="9836"/>
                      <a:pt x="31410" y="10756"/>
                      <a:pt x="30490" y="10304"/>
                    </a:cubicBezTo>
                    <a:cubicBezTo>
                      <a:pt x="30381" y="10304"/>
                      <a:pt x="30381" y="10304"/>
                      <a:pt x="30334" y="10304"/>
                    </a:cubicBezTo>
                    <a:cubicBezTo>
                      <a:pt x="30288" y="10304"/>
                      <a:pt x="29867" y="10070"/>
                      <a:pt x="30007" y="10304"/>
                    </a:cubicBezTo>
                    <a:cubicBezTo>
                      <a:pt x="30147" y="10538"/>
                      <a:pt x="30366" y="10429"/>
                      <a:pt x="30272" y="10584"/>
                    </a:cubicBezTo>
                    <a:cubicBezTo>
                      <a:pt x="30521" y="10584"/>
                      <a:pt x="31613" y="12050"/>
                      <a:pt x="31379" y="11192"/>
                    </a:cubicBezTo>
                    <a:cubicBezTo>
                      <a:pt x="31207" y="11348"/>
                      <a:pt x="30958" y="10943"/>
                      <a:pt x="31083" y="10896"/>
                    </a:cubicBezTo>
                    <a:cubicBezTo>
                      <a:pt x="32392" y="11722"/>
                      <a:pt x="30833" y="10117"/>
                      <a:pt x="31737" y="10413"/>
                    </a:cubicBezTo>
                    <a:cubicBezTo>
                      <a:pt x="31737" y="10288"/>
                      <a:pt x="31846" y="10413"/>
                      <a:pt x="31893" y="10413"/>
                    </a:cubicBezTo>
                    <a:cubicBezTo>
                      <a:pt x="31668" y="10019"/>
                      <a:pt x="31372" y="9671"/>
                      <a:pt x="31020" y="9384"/>
                    </a:cubicBezTo>
                    <a:cubicBezTo>
                      <a:pt x="31301" y="9384"/>
                      <a:pt x="31737" y="9478"/>
                      <a:pt x="31581" y="9758"/>
                    </a:cubicBezTo>
                    <a:cubicBezTo>
                      <a:pt x="31940" y="10304"/>
                      <a:pt x="32080" y="9758"/>
                      <a:pt x="31893" y="9556"/>
                    </a:cubicBezTo>
                    <a:cubicBezTo>
                      <a:pt x="32049" y="9556"/>
                      <a:pt x="31893" y="9026"/>
                      <a:pt x="32127" y="9337"/>
                    </a:cubicBezTo>
                    <a:cubicBezTo>
                      <a:pt x="32127" y="9244"/>
                      <a:pt x="31924" y="9057"/>
                      <a:pt x="32127" y="9213"/>
                    </a:cubicBezTo>
                    <a:cubicBezTo>
                      <a:pt x="31971" y="8807"/>
                      <a:pt x="32236" y="9213"/>
                      <a:pt x="32423" y="9353"/>
                    </a:cubicBezTo>
                    <a:cubicBezTo>
                      <a:pt x="32423" y="9259"/>
                      <a:pt x="32423" y="9228"/>
                      <a:pt x="32423" y="9353"/>
                    </a:cubicBezTo>
                    <a:cubicBezTo>
                      <a:pt x="32221" y="9119"/>
                      <a:pt x="32564" y="9197"/>
                      <a:pt x="32517" y="8932"/>
                    </a:cubicBezTo>
                    <a:cubicBezTo>
                      <a:pt x="32626" y="9072"/>
                      <a:pt x="32953" y="9322"/>
                      <a:pt x="32688" y="9026"/>
                    </a:cubicBezTo>
                    <a:cubicBezTo>
                      <a:pt x="32844" y="9026"/>
                      <a:pt x="32595" y="8885"/>
                      <a:pt x="32782" y="9026"/>
                    </a:cubicBezTo>
                    <a:cubicBezTo>
                      <a:pt x="32702" y="8968"/>
                      <a:pt x="32619" y="8916"/>
                      <a:pt x="32532" y="8870"/>
                    </a:cubicBezTo>
                    <a:lnTo>
                      <a:pt x="32532" y="8870"/>
                    </a:lnTo>
                    <a:cubicBezTo>
                      <a:pt x="31815" y="8309"/>
                      <a:pt x="33203" y="8729"/>
                      <a:pt x="33561" y="8979"/>
                    </a:cubicBezTo>
                    <a:cubicBezTo>
                      <a:pt x="33390" y="8729"/>
                      <a:pt x="33140" y="8683"/>
                      <a:pt x="32906" y="8496"/>
                    </a:cubicBezTo>
                    <a:lnTo>
                      <a:pt x="32906" y="8496"/>
                    </a:lnTo>
                    <a:cubicBezTo>
                      <a:pt x="32906" y="8496"/>
                      <a:pt x="32906" y="8496"/>
                      <a:pt x="32797" y="8496"/>
                    </a:cubicBezTo>
                    <a:lnTo>
                      <a:pt x="32797" y="8496"/>
                    </a:lnTo>
                    <a:lnTo>
                      <a:pt x="32564" y="8309"/>
                    </a:lnTo>
                    <a:cubicBezTo>
                      <a:pt x="32688" y="8309"/>
                      <a:pt x="32330" y="8153"/>
                      <a:pt x="32423" y="8153"/>
                    </a:cubicBezTo>
                    <a:cubicBezTo>
                      <a:pt x="32221" y="8059"/>
                      <a:pt x="31176" y="7186"/>
                      <a:pt x="31394" y="7155"/>
                    </a:cubicBezTo>
                    <a:cubicBezTo>
                      <a:pt x="32158" y="7436"/>
                      <a:pt x="32953" y="8246"/>
                      <a:pt x="33701" y="8714"/>
                    </a:cubicBezTo>
                    <a:lnTo>
                      <a:pt x="33701" y="8714"/>
                    </a:lnTo>
                    <a:cubicBezTo>
                      <a:pt x="33931" y="8894"/>
                      <a:pt x="34135" y="9103"/>
                      <a:pt x="34309" y="9337"/>
                    </a:cubicBezTo>
                    <a:lnTo>
                      <a:pt x="34309" y="9337"/>
                    </a:lnTo>
                    <a:cubicBezTo>
                      <a:pt x="34481" y="9446"/>
                      <a:pt x="34465" y="9602"/>
                      <a:pt x="34309" y="9337"/>
                    </a:cubicBezTo>
                    <a:cubicBezTo>
                      <a:pt x="34309" y="9337"/>
                      <a:pt x="34013" y="9337"/>
                      <a:pt x="34216" y="9462"/>
                    </a:cubicBezTo>
                    <a:cubicBezTo>
                      <a:pt x="35338" y="9711"/>
                      <a:pt x="33811" y="8729"/>
                      <a:pt x="33670" y="8418"/>
                    </a:cubicBezTo>
                    <a:cubicBezTo>
                      <a:pt x="33670" y="8418"/>
                      <a:pt x="33670" y="8418"/>
                      <a:pt x="33670" y="8418"/>
                    </a:cubicBezTo>
                    <a:cubicBezTo>
                      <a:pt x="32928" y="8092"/>
                      <a:pt x="32240" y="7655"/>
                      <a:pt x="31628" y="7124"/>
                    </a:cubicBezTo>
                    <a:cubicBezTo>
                      <a:pt x="31971" y="7280"/>
                      <a:pt x="32283" y="7623"/>
                      <a:pt x="32610" y="7669"/>
                    </a:cubicBezTo>
                    <a:cubicBezTo>
                      <a:pt x="32486" y="7498"/>
                      <a:pt x="32860" y="7779"/>
                      <a:pt x="32766" y="7669"/>
                    </a:cubicBezTo>
                    <a:cubicBezTo>
                      <a:pt x="32514" y="7656"/>
                      <a:pt x="32275" y="7551"/>
                      <a:pt x="32096" y="7373"/>
                    </a:cubicBezTo>
                    <a:cubicBezTo>
                      <a:pt x="32423" y="7514"/>
                      <a:pt x="32096" y="7373"/>
                      <a:pt x="32096" y="7295"/>
                    </a:cubicBezTo>
                    <a:lnTo>
                      <a:pt x="32096" y="7295"/>
                    </a:lnTo>
                    <a:cubicBezTo>
                      <a:pt x="31659" y="6765"/>
                      <a:pt x="33655" y="8059"/>
                      <a:pt x="33000" y="7560"/>
                    </a:cubicBezTo>
                    <a:cubicBezTo>
                      <a:pt x="33249" y="7742"/>
                      <a:pt x="33522" y="7889"/>
                      <a:pt x="33811" y="7997"/>
                    </a:cubicBezTo>
                    <a:cubicBezTo>
                      <a:pt x="33530" y="7810"/>
                      <a:pt x="33811" y="7888"/>
                      <a:pt x="33966" y="7997"/>
                    </a:cubicBezTo>
                    <a:cubicBezTo>
                      <a:pt x="33873" y="7903"/>
                      <a:pt x="33608" y="7794"/>
                      <a:pt x="33670" y="7903"/>
                    </a:cubicBezTo>
                    <a:cubicBezTo>
                      <a:pt x="33187" y="7685"/>
                      <a:pt x="32688" y="7311"/>
                      <a:pt x="32111" y="7077"/>
                    </a:cubicBezTo>
                    <a:cubicBezTo>
                      <a:pt x="31956" y="7077"/>
                      <a:pt x="31223" y="6719"/>
                      <a:pt x="31332" y="6563"/>
                    </a:cubicBezTo>
                    <a:cubicBezTo>
                      <a:pt x="31114" y="6282"/>
                      <a:pt x="31488" y="6656"/>
                      <a:pt x="31628" y="6641"/>
                    </a:cubicBezTo>
                    <a:cubicBezTo>
                      <a:pt x="31426" y="6641"/>
                      <a:pt x="31301" y="6391"/>
                      <a:pt x="31098" y="6360"/>
                    </a:cubicBezTo>
                    <a:cubicBezTo>
                      <a:pt x="30896" y="6329"/>
                      <a:pt x="30911" y="6360"/>
                      <a:pt x="30880" y="6282"/>
                    </a:cubicBezTo>
                    <a:cubicBezTo>
                      <a:pt x="30849" y="6204"/>
                      <a:pt x="30974" y="6282"/>
                      <a:pt x="30880" y="6282"/>
                    </a:cubicBezTo>
                    <a:cubicBezTo>
                      <a:pt x="30786" y="6282"/>
                      <a:pt x="30709" y="6204"/>
                      <a:pt x="30740" y="6282"/>
                    </a:cubicBezTo>
                    <a:cubicBezTo>
                      <a:pt x="30771" y="6360"/>
                      <a:pt x="30568" y="6173"/>
                      <a:pt x="30740" y="6282"/>
                    </a:cubicBezTo>
                    <a:lnTo>
                      <a:pt x="30506" y="6142"/>
                    </a:lnTo>
                    <a:cubicBezTo>
                      <a:pt x="30506" y="6142"/>
                      <a:pt x="30506" y="6142"/>
                      <a:pt x="30506" y="6142"/>
                    </a:cubicBezTo>
                    <a:lnTo>
                      <a:pt x="30101" y="5861"/>
                    </a:lnTo>
                    <a:lnTo>
                      <a:pt x="30101" y="5861"/>
                    </a:lnTo>
                    <a:cubicBezTo>
                      <a:pt x="30026" y="5804"/>
                      <a:pt x="29948" y="5752"/>
                      <a:pt x="29867" y="5705"/>
                    </a:cubicBezTo>
                    <a:lnTo>
                      <a:pt x="29867" y="5705"/>
                    </a:lnTo>
                    <a:lnTo>
                      <a:pt x="29867" y="5705"/>
                    </a:lnTo>
                    <a:lnTo>
                      <a:pt x="29867" y="5705"/>
                    </a:lnTo>
                    <a:lnTo>
                      <a:pt x="29664" y="5612"/>
                    </a:lnTo>
                    <a:lnTo>
                      <a:pt x="29664" y="5612"/>
                    </a:lnTo>
                    <a:cubicBezTo>
                      <a:pt x="29664" y="5612"/>
                      <a:pt x="29508" y="5612"/>
                      <a:pt x="29664" y="5612"/>
                    </a:cubicBezTo>
                    <a:lnTo>
                      <a:pt x="29664" y="5612"/>
                    </a:lnTo>
                    <a:lnTo>
                      <a:pt x="29664" y="5612"/>
                    </a:lnTo>
                    <a:lnTo>
                      <a:pt x="29914" y="5705"/>
                    </a:lnTo>
                    <a:lnTo>
                      <a:pt x="29711" y="5612"/>
                    </a:lnTo>
                    <a:lnTo>
                      <a:pt x="29851" y="5612"/>
                    </a:lnTo>
                    <a:lnTo>
                      <a:pt x="29773" y="5612"/>
                    </a:lnTo>
                    <a:cubicBezTo>
                      <a:pt x="29732" y="5603"/>
                      <a:pt x="29690" y="5603"/>
                      <a:pt x="29649" y="5612"/>
                    </a:cubicBezTo>
                    <a:lnTo>
                      <a:pt x="29649" y="5612"/>
                    </a:lnTo>
                    <a:cubicBezTo>
                      <a:pt x="29607" y="5620"/>
                      <a:pt x="29565" y="5620"/>
                      <a:pt x="29524" y="5612"/>
                    </a:cubicBezTo>
                    <a:lnTo>
                      <a:pt x="29836" y="5721"/>
                    </a:lnTo>
                    <a:cubicBezTo>
                      <a:pt x="29722" y="5665"/>
                      <a:pt x="29601" y="5623"/>
                      <a:pt x="29477" y="5596"/>
                    </a:cubicBezTo>
                    <a:lnTo>
                      <a:pt x="29477" y="5596"/>
                    </a:lnTo>
                    <a:cubicBezTo>
                      <a:pt x="29477" y="5596"/>
                      <a:pt x="29306" y="5596"/>
                      <a:pt x="29352" y="5596"/>
                    </a:cubicBezTo>
                    <a:cubicBezTo>
                      <a:pt x="29399" y="5596"/>
                      <a:pt x="29352" y="5596"/>
                      <a:pt x="29352" y="5596"/>
                    </a:cubicBezTo>
                    <a:lnTo>
                      <a:pt x="29352" y="5596"/>
                    </a:lnTo>
                    <a:lnTo>
                      <a:pt x="29228" y="5596"/>
                    </a:lnTo>
                    <a:lnTo>
                      <a:pt x="29228" y="5596"/>
                    </a:lnTo>
                    <a:lnTo>
                      <a:pt x="28807" y="5471"/>
                    </a:lnTo>
                    <a:lnTo>
                      <a:pt x="28807" y="5471"/>
                    </a:lnTo>
                    <a:cubicBezTo>
                      <a:pt x="28651" y="5471"/>
                      <a:pt x="27918" y="5191"/>
                      <a:pt x="28090" y="5222"/>
                    </a:cubicBezTo>
                    <a:lnTo>
                      <a:pt x="28090" y="5222"/>
                    </a:lnTo>
                    <a:lnTo>
                      <a:pt x="28183" y="5222"/>
                    </a:lnTo>
                    <a:lnTo>
                      <a:pt x="28183" y="5222"/>
                    </a:lnTo>
                    <a:cubicBezTo>
                      <a:pt x="28355" y="5222"/>
                      <a:pt x="28511" y="5316"/>
                      <a:pt x="28682" y="5362"/>
                    </a:cubicBezTo>
                    <a:lnTo>
                      <a:pt x="28511" y="5362"/>
                    </a:lnTo>
                    <a:lnTo>
                      <a:pt x="28667" y="5362"/>
                    </a:lnTo>
                    <a:lnTo>
                      <a:pt x="28573" y="5362"/>
                    </a:lnTo>
                    <a:cubicBezTo>
                      <a:pt x="28667" y="5362"/>
                      <a:pt x="28464" y="5362"/>
                      <a:pt x="28573" y="5362"/>
                    </a:cubicBezTo>
                    <a:lnTo>
                      <a:pt x="28573" y="5362"/>
                    </a:lnTo>
                    <a:cubicBezTo>
                      <a:pt x="28854" y="5440"/>
                      <a:pt x="29477" y="5627"/>
                      <a:pt x="28869" y="5362"/>
                    </a:cubicBezTo>
                    <a:lnTo>
                      <a:pt x="28869" y="5362"/>
                    </a:lnTo>
                    <a:lnTo>
                      <a:pt x="28776" y="5362"/>
                    </a:lnTo>
                    <a:lnTo>
                      <a:pt x="28776" y="5362"/>
                    </a:lnTo>
                    <a:lnTo>
                      <a:pt x="28776" y="5362"/>
                    </a:lnTo>
                    <a:lnTo>
                      <a:pt x="28776" y="5362"/>
                    </a:lnTo>
                    <a:lnTo>
                      <a:pt x="28776" y="5362"/>
                    </a:lnTo>
                    <a:lnTo>
                      <a:pt x="29306" y="5487"/>
                    </a:lnTo>
                    <a:lnTo>
                      <a:pt x="29087" y="5487"/>
                    </a:lnTo>
                    <a:lnTo>
                      <a:pt x="29384" y="5487"/>
                    </a:lnTo>
                    <a:lnTo>
                      <a:pt x="29617" y="5487"/>
                    </a:lnTo>
                    <a:lnTo>
                      <a:pt x="29617" y="5487"/>
                    </a:lnTo>
                    <a:cubicBezTo>
                      <a:pt x="29415" y="5487"/>
                      <a:pt x="29617" y="5487"/>
                      <a:pt x="29742" y="5487"/>
                    </a:cubicBezTo>
                    <a:lnTo>
                      <a:pt x="29742" y="5487"/>
                    </a:lnTo>
                    <a:lnTo>
                      <a:pt x="29742" y="5487"/>
                    </a:lnTo>
                    <a:cubicBezTo>
                      <a:pt x="30128" y="5587"/>
                      <a:pt x="30504" y="5722"/>
                      <a:pt x="30864" y="5892"/>
                    </a:cubicBezTo>
                    <a:cubicBezTo>
                      <a:pt x="30864" y="5892"/>
                      <a:pt x="30864" y="5892"/>
                      <a:pt x="30864" y="5892"/>
                    </a:cubicBezTo>
                    <a:cubicBezTo>
                      <a:pt x="30864" y="5892"/>
                      <a:pt x="31270" y="6048"/>
                      <a:pt x="31441" y="6142"/>
                    </a:cubicBezTo>
                    <a:lnTo>
                      <a:pt x="31441" y="6142"/>
                    </a:lnTo>
                    <a:lnTo>
                      <a:pt x="32189" y="6500"/>
                    </a:lnTo>
                    <a:cubicBezTo>
                      <a:pt x="31956" y="6376"/>
                      <a:pt x="31722" y="6235"/>
                      <a:pt x="31457" y="6111"/>
                    </a:cubicBezTo>
                    <a:lnTo>
                      <a:pt x="31457" y="6111"/>
                    </a:lnTo>
                    <a:lnTo>
                      <a:pt x="31176" y="5986"/>
                    </a:lnTo>
                    <a:lnTo>
                      <a:pt x="31301" y="5986"/>
                    </a:lnTo>
                    <a:cubicBezTo>
                      <a:pt x="31301" y="5986"/>
                      <a:pt x="30896" y="5846"/>
                      <a:pt x="31083" y="5892"/>
                    </a:cubicBezTo>
                    <a:lnTo>
                      <a:pt x="30958" y="5892"/>
                    </a:lnTo>
                    <a:lnTo>
                      <a:pt x="31239" y="5986"/>
                    </a:lnTo>
                    <a:cubicBezTo>
                      <a:pt x="31152" y="5934"/>
                      <a:pt x="31057" y="5897"/>
                      <a:pt x="30958" y="5877"/>
                    </a:cubicBezTo>
                    <a:cubicBezTo>
                      <a:pt x="31116" y="5914"/>
                      <a:pt x="31273" y="5961"/>
                      <a:pt x="31426" y="6017"/>
                    </a:cubicBezTo>
                    <a:lnTo>
                      <a:pt x="31285" y="6017"/>
                    </a:lnTo>
                    <a:lnTo>
                      <a:pt x="31285" y="6017"/>
                    </a:lnTo>
                    <a:lnTo>
                      <a:pt x="30584" y="4380"/>
                    </a:lnTo>
                    <a:cubicBezTo>
                      <a:pt x="38732" y="7070"/>
                      <a:pt x="44371" y="14514"/>
                      <a:pt x="44753" y="23086"/>
                    </a:cubicBezTo>
                    <a:cubicBezTo>
                      <a:pt x="44742" y="23396"/>
                      <a:pt x="44700" y="23704"/>
                      <a:pt x="44629" y="24006"/>
                    </a:cubicBezTo>
                    <a:cubicBezTo>
                      <a:pt x="44691" y="23912"/>
                      <a:pt x="44613" y="24084"/>
                      <a:pt x="44613" y="241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2" name="Google Shape;192;p23"/>
              <p:cNvSpPr/>
              <p:nvPr/>
            </p:nvSpPr>
            <p:spPr>
              <a:xfrm rot="-5400000">
                <a:off x="10654635" y="7242900"/>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3" name="Google Shape;193;p23"/>
              <p:cNvSpPr/>
              <p:nvPr/>
            </p:nvSpPr>
            <p:spPr>
              <a:xfrm rot="-5400000">
                <a:off x="10647776" y="7212394"/>
                <a:ext cx="41027" cy="46516"/>
              </a:xfrm>
              <a:custGeom>
                <a:rect b="b" l="l" r="r" t="t"/>
                <a:pathLst>
                  <a:path extrusionOk="0" h="46516" w="41027">
                    <a:moveTo>
                      <a:pt x="36554" y="3664"/>
                    </a:moveTo>
                    <a:cubicBezTo>
                      <a:pt x="39537" y="6127"/>
                      <a:pt x="41028" y="10206"/>
                      <a:pt x="41028" y="15901"/>
                    </a:cubicBezTo>
                    <a:lnTo>
                      <a:pt x="41028" y="46517"/>
                    </a:lnTo>
                    <a:lnTo>
                      <a:pt x="28854" y="46517"/>
                    </a:lnTo>
                    <a:lnTo>
                      <a:pt x="28854" y="18863"/>
                    </a:lnTo>
                    <a:cubicBezTo>
                      <a:pt x="28943" y="16981"/>
                      <a:pt x="28618" y="15103"/>
                      <a:pt x="27903" y="13360"/>
                    </a:cubicBezTo>
                    <a:cubicBezTo>
                      <a:pt x="26734" y="11038"/>
                      <a:pt x="24536" y="9869"/>
                      <a:pt x="21278" y="9869"/>
                    </a:cubicBezTo>
                    <a:cubicBezTo>
                      <a:pt x="17705" y="9597"/>
                      <a:pt x="14368" y="11672"/>
                      <a:pt x="13032" y="14997"/>
                    </a:cubicBezTo>
                    <a:cubicBezTo>
                      <a:pt x="12195" y="17206"/>
                      <a:pt x="11803" y="19558"/>
                      <a:pt x="11878" y="21918"/>
                    </a:cubicBezTo>
                    <a:lnTo>
                      <a:pt x="11878" y="46517"/>
                    </a:lnTo>
                    <a:lnTo>
                      <a:pt x="0" y="46517"/>
                    </a:lnTo>
                    <a:lnTo>
                      <a:pt x="0" y="1155"/>
                    </a:lnTo>
                    <a:lnTo>
                      <a:pt x="11504" y="1155"/>
                    </a:lnTo>
                    <a:lnTo>
                      <a:pt x="11504" y="7811"/>
                    </a:lnTo>
                    <a:cubicBezTo>
                      <a:pt x="12650" y="5897"/>
                      <a:pt x="14110" y="4190"/>
                      <a:pt x="15822" y="2760"/>
                    </a:cubicBezTo>
                    <a:cubicBezTo>
                      <a:pt x="18522" y="851"/>
                      <a:pt x="21777" y="-114"/>
                      <a:pt x="25081" y="17"/>
                    </a:cubicBezTo>
                    <a:cubicBezTo>
                      <a:pt x="29217" y="-165"/>
                      <a:pt x="33283" y="1128"/>
                      <a:pt x="36554" y="36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4" name="Google Shape;194;p23"/>
              <p:cNvSpPr/>
              <p:nvPr/>
            </p:nvSpPr>
            <p:spPr>
              <a:xfrm rot="-5400000">
                <a:off x="10647372" y="7164586"/>
                <a:ext cx="26265" cy="62088"/>
              </a:xfrm>
              <a:custGeom>
                <a:rect b="b" l="l" r="r" t="t"/>
                <a:pathLst>
                  <a:path extrusionOk="0" h="62088" w="26265">
                    <a:moveTo>
                      <a:pt x="23476" y="0"/>
                    </a:moveTo>
                    <a:lnTo>
                      <a:pt x="25970" y="187"/>
                    </a:lnTo>
                    <a:lnTo>
                      <a:pt x="25970" y="9930"/>
                    </a:lnTo>
                    <a:cubicBezTo>
                      <a:pt x="24857" y="9809"/>
                      <a:pt x="23738" y="9746"/>
                      <a:pt x="22618" y="9743"/>
                    </a:cubicBezTo>
                    <a:cubicBezTo>
                      <a:pt x="21432" y="9564"/>
                      <a:pt x="20229" y="9943"/>
                      <a:pt x="19360" y="10771"/>
                    </a:cubicBezTo>
                    <a:cubicBezTo>
                      <a:pt x="18789" y="11459"/>
                      <a:pt x="18475" y="12325"/>
                      <a:pt x="18472" y="13219"/>
                    </a:cubicBezTo>
                    <a:lnTo>
                      <a:pt x="18472" y="17054"/>
                    </a:lnTo>
                    <a:lnTo>
                      <a:pt x="26266" y="17054"/>
                    </a:lnTo>
                    <a:lnTo>
                      <a:pt x="26266" y="25440"/>
                    </a:lnTo>
                    <a:lnTo>
                      <a:pt x="18472" y="25440"/>
                    </a:lnTo>
                    <a:lnTo>
                      <a:pt x="18472" y="62088"/>
                    </a:lnTo>
                    <a:lnTo>
                      <a:pt x="6672" y="62088"/>
                    </a:lnTo>
                    <a:lnTo>
                      <a:pt x="6672" y="25440"/>
                    </a:lnTo>
                    <a:lnTo>
                      <a:pt x="0" y="25440"/>
                    </a:lnTo>
                    <a:lnTo>
                      <a:pt x="0" y="17054"/>
                    </a:lnTo>
                    <a:lnTo>
                      <a:pt x="6500" y="17054"/>
                    </a:lnTo>
                    <a:lnTo>
                      <a:pt x="6500" y="14139"/>
                    </a:lnTo>
                    <a:cubicBezTo>
                      <a:pt x="6500" y="9275"/>
                      <a:pt x="7321" y="5924"/>
                      <a:pt x="8963" y="4084"/>
                    </a:cubicBezTo>
                    <a:cubicBezTo>
                      <a:pt x="10693" y="1356"/>
                      <a:pt x="14840" y="0"/>
                      <a:pt x="21434" y="0"/>
                    </a:cubicBezTo>
                    <a:cubicBezTo>
                      <a:pt x="22182" y="0"/>
                      <a:pt x="22868" y="0"/>
                      <a:pt x="23476"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5" name="Google Shape;195;p23"/>
              <p:cNvSpPr/>
              <p:nvPr/>
            </p:nvSpPr>
            <p:spPr>
              <a:xfrm rot="-5400000">
                <a:off x="10646133" y="6877843"/>
                <a:ext cx="44501" cy="46328"/>
              </a:xfrm>
              <a:custGeom>
                <a:rect b="b" l="l" r="r" t="t"/>
                <a:pathLst>
                  <a:path extrusionOk="0" h="46328" w="44501">
                    <a:moveTo>
                      <a:pt x="38977" y="39516"/>
                    </a:moveTo>
                    <a:cubicBezTo>
                      <a:pt x="35309" y="44047"/>
                      <a:pt x="29733" y="46318"/>
                      <a:pt x="22251" y="46328"/>
                    </a:cubicBezTo>
                    <a:cubicBezTo>
                      <a:pt x="14769" y="46339"/>
                      <a:pt x="9188" y="44068"/>
                      <a:pt x="5510" y="39516"/>
                    </a:cubicBezTo>
                    <a:cubicBezTo>
                      <a:pt x="1815" y="34897"/>
                      <a:pt x="-132" y="29124"/>
                      <a:pt x="7" y="23211"/>
                    </a:cubicBezTo>
                    <a:cubicBezTo>
                      <a:pt x="-118" y="17296"/>
                      <a:pt x="1829" y="11523"/>
                      <a:pt x="5510" y="6890"/>
                    </a:cubicBezTo>
                    <a:cubicBezTo>
                      <a:pt x="9188" y="2286"/>
                      <a:pt x="14769" y="-10"/>
                      <a:pt x="22251" y="0"/>
                    </a:cubicBezTo>
                    <a:cubicBezTo>
                      <a:pt x="29733" y="10"/>
                      <a:pt x="35309" y="2307"/>
                      <a:pt x="38977" y="6890"/>
                    </a:cubicBezTo>
                    <a:cubicBezTo>
                      <a:pt x="42662" y="11521"/>
                      <a:pt x="44614" y="17294"/>
                      <a:pt x="44495" y="23211"/>
                    </a:cubicBezTo>
                    <a:cubicBezTo>
                      <a:pt x="44629" y="29126"/>
                      <a:pt x="42675" y="34898"/>
                      <a:pt x="38977" y="39516"/>
                    </a:cubicBezTo>
                    <a:close/>
                    <a:moveTo>
                      <a:pt x="29874" y="33281"/>
                    </a:moveTo>
                    <a:cubicBezTo>
                      <a:pt x="31833" y="30303"/>
                      <a:pt x="32775" y="26769"/>
                      <a:pt x="32555" y="23211"/>
                    </a:cubicBezTo>
                    <a:cubicBezTo>
                      <a:pt x="32782" y="19652"/>
                      <a:pt x="31841" y="16116"/>
                      <a:pt x="29874" y="13141"/>
                    </a:cubicBezTo>
                    <a:cubicBezTo>
                      <a:pt x="26221" y="8901"/>
                      <a:pt x="19824" y="8424"/>
                      <a:pt x="15584" y="12076"/>
                    </a:cubicBezTo>
                    <a:cubicBezTo>
                      <a:pt x="15204" y="12404"/>
                      <a:pt x="14847" y="12760"/>
                      <a:pt x="14519" y="13141"/>
                    </a:cubicBezTo>
                    <a:cubicBezTo>
                      <a:pt x="12548" y="16114"/>
                      <a:pt x="11600" y="19650"/>
                      <a:pt x="11823" y="23211"/>
                    </a:cubicBezTo>
                    <a:cubicBezTo>
                      <a:pt x="11600" y="26782"/>
                      <a:pt x="12546" y="30328"/>
                      <a:pt x="14519" y="33312"/>
                    </a:cubicBezTo>
                    <a:cubicBezTo>
                      <a:pt x="18145" y="37552"/>
                      <a:pt x="24521" y="38050"/>
                      <a:pt x="28761" y="34425"/>
                    </a:cubicBezTo>
                    <a:cubicBezTo>
                      <a:pt x="29160" y="34083"/>
                      <a:pt x="29532" y="33711"/>
                      <a:pt x="29874" y="333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6" name="Google Shape;196;p23"/>
              <p:cNvSpPr/>
              <p:nvPr/>
            </p:nvSpPr>
            <p:spPr>
              <a:xfrm rot="-5400000">
                <a:off x="10635737" y="7067825"/>
                <a:ext cx="65151" cy="46470"/>
              </a:xfrm>
              <a:custGeom>
                <a:rect b="b" l="l" r="r" t="t"/>
                <a:pathLst>
                  <a:path extrusionOk="0" h="46470" w="65151">
                    <a:moveTo>
                      <a:pt x="56850" y="1186"/>
                    </a:moveTo>
                    <a:cubicBezTo>
                      <a:pt x="58932" y="2071"/>
                      <a:pt x="60753" y="3478"/>
                      <a:pt x="62134" y="5271"/>
                    </a:cubicBezTo>
                    <a:cubicBezTo>
                      <a:pt x="63468" y="6974"/>
                      <a:pt x="64359" y="8983"/>
                      <a:pt x="64722" y="11116"/>
                    </a:cubicBezTo>
                    <a:cubicBezTo>
                      <a:pt x="65051" y="13335"/>
                      <a:pt x="65191" y="15577"/>
                      <a:pt x="65143" y="17819"/>
                    </a:cubicBezTo>
                    <a:lnTo>
                      <a:pt x="65143" y="46470"/>
                    </a:lnTo>
                    <a:lnTo>
                      <a:pt x="52953" y="46470"/>
                    </a:lnTo>
                    <a:lnTo>
                      <a:pt x="52953" y="17523"/>
                    </a:lnTo>
                    <a:cubicBezTo>
                      <a:pt x="53012" y="16064"/>
                      <a:pt x="52728" y="14612"/>
                      <a:pt x="52127" y="13283"/>
                    </a:cubicBezTo>
                    <a:cubicBezTo>
                      <a:pt x="50992" y="11152"/>
                      <a:pt x="48682" y="9920"/>
                      <a:pt x="46281" y="10165"/>
                    </a:cubicBezTo>
                    <a:cubicBezTo>
                      <a:pt x="43382" y="9944"/>
                      <a:pt x="40660" y="11583"/>
                      <a:pt x="39500" y="14249"/>
                    </a:cubicBezTo>
                    <a:cubicBezTo>
                      <a:pt x="38811" y="15902"/>
                      <a:pt x="38482" y="17682"/>
                      <a:pt x="38534" y="19471"/>
                    </a:cubicBezTo>
                    <a:lnTo>
                      <a:pt x="38534" y="46470"/>
                    </a:lnTo>
                    <a:lnTo>
                      <a:pt x="26562" y="46470"/>
                    </a:lnTo>
                    <a:lnTo>
                      <a:pt x="26562" y="19409"/>
                    </a:lnTo>
                    <a:cubicBezTo>
                      <a:pt x="26671" y="17415"/>
                      <a:pt x="26391" y="15419"/>
                      <a:pt x="25736" y="13532"/>
                    </a:cubicBezTo>
                    <a:cubicBezTo>
                      <a:pt x="24678" y="11295"/>
                      <a:pt x="22321" y="9970"/>
                      <a:pt x="19859" y="10228"/>
                    </a:cubicBezTo>
                    <a:cubicBezTo>
                      <a:pt x="16461" y="10228"/>
                      <a:pt x="14180" y="11329"/>
                      <a:pt x="13016" y="13532"/>
                    </a:cubicBezTo>
                    <a:cubicBezTo>
                      <a:pt x="12276" y="15295"/>
                      <a:pt x="11945" y="17204"/>
                      <a:pt x="12050" y="19113"/>
                    </a:cubicBezTo>
                    <a:lnTo>
                      <a:pt x="12050" y="46470"/>
                    </a:lnTo>
                    <a:lnTo>
                      <a:pt x="0" y="46470"/>
                    </a:lnTo>
                    <a:lnTo>
                      <a:pt x="0" y="1108"/>
                    </a:lnTo>
                    <a:lnTo>
                      <a:pt x="11551" y="1108"/>
                    </a:lnTo>
                    <a:lnTo>
                      <a:pt x="11551" y="7765"/>
                    </a:lnTo>
                    <a:cubicBezTo>
                      <a:pt x="12642" y="5853"/>
                      <a:pt x="14056" y="4144"/>
                      <a:pt x="15728" y="2714"/>
                    </a:cubicBezTo>
                    <a:cubicBezTo>
                      <a:pt x="20982" y="-698"/>
                      <a:pt x="27714" y="-843"/>
                      <a:pt x="33109" y="2340"/>
                    </a:cubicBezTo>
                    <a:cubicBezTo>
                      <a:pt x="34832" y="3792"/>
                      <a:pt x="36157" y="5659"/>
                      <a:pt x="36959" y="7765"/>
                    </a:cubicBezTo>
                    <a:cubicBezTo>
                      <a:pt x="38303" y="5303"/>
                      <a:pt x="40306" y="3263"/>
                      <a:pt x="42743" y="1872"/>
                    </a:cubicBezTo>
                    <a:cubicBezTo>
                      <a:pt x="45282" y="604"/>
                      <a:pt x="48088" y="-38"/>
                      <a:pt x="50926" y="2"/>
                    </a:cubicBezTo>
                    <a:cubicBezTo>
                      <a:pt x="52959" y="13"/>
                      <a:pt x="54970" y="415"/>
                      <a:pt x="56850" y="11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7" name="Google Shape;197;p23"/>
              <p:cNvSpPr/>
              <p:nvPr/>
            </p:nvSpPr>
            <p:spPr>
              <a:xfrm rot="-5400000">
                <a:off x="10654635" y="7010498"/>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8" name="Google Shape;198;p23"/>
              <p:cNvSpPr/>
              <p:nvPr/>
            </p:nvSpPr>
            <p:spPr>
              <a:xfrm rot="-5400000">
                <a:off x="10647776" y="6979991"/>
                <a:ext cx="41027" cy="46516"/>
              </a:xfrm>
              <a:custGeom>
                <a:rect b="b" l="l" r="r" t="t"/>
                <a:pathLst>
                  <a:path extrusionOk="0" h="46516" w="41027">
                    <a:moveTo>
                      <a:pt x="36570" y="3664"/>
                    </a:moveTo>
                    <a:cubicBezTo>
                      <a:pt x="39531" y="6127"/>
                      <a:pt x="41028" y="10211"/>
                      <a:pt x="41028" y="15901"/>
                    </a:cubicBezTo>
                    <a:lnTo>
                      <a:pt x="41028" y="46517"/>
                    </a:lnTo>
                    <a:lnTo>
                      <a:pt x="28854" y="46517"/>
                    </a:lnTo>
                    <a:lnTo>
                      <a:pt x="28854" y="18863"/>
                    </a:lnTo>
                    <a:cubicBezTo>
                      <a:pt x="28950" y="16981"/>
                      <a:pt x="28626" y="15101"/>
                      <a:pt x="27903" y="13360"/>
                    </a:cubicBezTo>
                    <a:cubicBezTo>
                      <a:pt x="26734" y="11038"/>
                      <a:pt x="24536" y="9869"/>
                      <a:pt x="21278" y="9869"/>
                    </a:cubicBezTo>
                    <a:cubicBezTo>
                      <a:pt x="17707" y="9588"/>
                      <a:pt x="14369" y="11668"/>
                      <a:pt x="13047" y="14997"/>
                    </a:cubicBezTo>
                    <a:cubicBezTo>
                      <a:pt x="12196" y="17202"/>
                      <a:pt x="11799" y="19556"/>
                      <a:pt x="11878" y="21918"/>
                    </a:cubicBezTo>
                    <a:lnTo>
                      <a:pt x="11878" y="46517"/>
                    </a:lnTo>
                    <a:lnTo>
                      <a:pt x="0" y="46517"/>
                    </a:lnTo>
                    <a:lnTo>
                      <a:pt x="0" y="1155"/>
                    </a:lnTo>
                    <a:lnTo>
                      <a:pt x="11504" y="1155"/>
                    </a:lnTo>
                    <a:lnTo>
                      <a:pt x="11504" y="7811"/>
                    </a:lnTo>
                    <a:cubicBezTo>
                      <a:pt x="12656" y="5901"/>
                      <a:pt x="14115" y="4195"/>
                      <a:pt x="15822" y="2760"/>
                    </a:cubicBezTo>
                    <a:cubicBezTo>
                      <a:pt x="18522" y="851"/>
                      <a:pt x="21777" y="-114"/>
                      <a:pt x="25081" y="17"/>
                    </a:cubicBezTo>
                    <a:cubicBezTo>
                      <a:pt x="29221" y="-164"/>
                      <a:pt x="33292" y="1128"/>
                      <a:pt x="36570" y="36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9" name="Google Shape;199;p23"/>
              <p:cNvSpPr/>
              <p:nvPr/>
            </p:nvSpPr>
            <p:spPr>
              <a:xfrm rot="-5400000">
                <a:off x="10646435" y="6930030"/>
                <a:ext cx="43636" cy="46747"/>
              </a:xfrm>
              <a:custGeom>
                <a:rect b="b" l="l" r="r" t="t"/>
                <a:pathLst>
                  <a:path extrusionOk="0" h="46747" w="43636">
                    <a:moveTo>
                      <a:pt x="32111" y="2070"/>
                    </a:moveTo>
                    <a:cubicBezTo>
                      <a:pt x="35215" y="3467"/>
                      <a:pt x="37854" y="5723"/>
                      <a:pt x="39718" y="8570"/>
                    </a:cubicBezTo>
                    <a:cubicBezTo>
                      <a:pt x="41567" y="11297"/>
                      <a:pt x="42768" y="14411"/>
                      <a:pt x="43226" y="17674"/>
                    </a:cubicBezTo>
                    <a:cubicBezTo>
                      <a:pt x="43580" y="20569"/>
                      <a:pt x="43706" y="23488"/>
                      <a:pt x="43600" y="26403"/>
                    </a:cubicBezTo>
                    <a:lnTo>
                      <a:pt x="11535" y="26403"/>
                    </a:lnTo>
                    <a:cubicBezTo>
                      <a:pt x="11707" y="30815"/>
                      <a:pt x="13250" y="33917"/>
                      <a:pt x="16134" y="35756"/>
                    </a:cubicBezTo>
                    <a:cubicBezTo>
                      <a:pt x="18045" y="36908"/>
                      <a:pt x="20247" y="37487"/>
                      <a:pt x="22478" y="37424"/>
                    </a:cubicBezTo>
                    <a:cubicBezTo>
                      <a:pt x="24782" y="37530"/>
                      <a:pt x="27047" y="36812"/>
                      <a:pt x="28869" y="35398"/>
                    </a:cubicBezTo>
                    <a:cubicBezTo>
                      <a:pt x="29850" y="34559"/>
                      <a:pt x="30651" y="33530"/>
                      <a:pt x="31223" y="32374"/>
                    </a:cubicBezTo>
                    <a:lnTo>
                      <a:pt x="43023" y="32374"/>
                    </a:lnTo>
                    <a:cubicBezTo>
                      <a:pt x="42488" y="35413"/>
                      <a:pt x="40992" y="38200"/>
                      <a:pt x="38752" y="40324"/>
                    </a:cubicBezTo>
                    <a:cubicBezTo>
                      <a:pt x="34808" y="44611"/>
                      <a:pt x="29306" y="46746"/>
                      <a:pt x="22197" y="46746"/>
                    </a:cubicBezTo>
                    <a:cubicBezTo>
                      <a:pt x="16558" y="46814"/>
                      <a:pt x="11074" y="44900"/>
                      <a:pt x="6703" y="41337"/>
                    </a:cubicBezTo>
                    <a:cubicBezTo>
                      <a:pt x="2234" y="37721"/>
                      <a:pt x="0" y="31849"/>
                      <a:pt x="0" y="23722"/>
                    </a:cubicBezTo>
                    <a:cubicBezTo>
                      <a:pt x="0" y="16105"/>
                      <a:pt x="2022" y="10259"/>
                      <a:pt x="6064" y="6185"/>
                    </a:cubicBezTo>
                    <a:cubicBezTo>
                      <a:pt x="10212" y="2046"/>
                      <a:pt x="15889" y="-189"/>
                      <a:pt x="21745" y="13"/>
                    </a:cubicBezTo>
                    <a:cubicBezTo>
                      <a:pt x="25307" y="-48"/>
                      <a:pt x="28843" y="654"/>
                      <a:pt x="32111" y="2070"/>
                    </a:cubicBezTo>
                    <a:close/>
                    <a:moveTo>
                      <a:pt x="14965" y="12000"/>
                    </a:moveTo>
                    <a:cubicBezTo>
                      <a:pt x="13208" y="13893"/>
                      <a:pt x="12115" y="16306"/>
                      <a:pt x="11847" y="18874"/>
                    </a:cubicBezTo>
                    <a:lnTo>
                      <a:pt x="31659" y="18874"/>
                    </a:lnTo>
                    <a:cubicBezTo>
                      <a:pt x="31622" y="16226"/>
                      <a:pt x="30493" y="13711"/>
                      <a:pt x="28542" y="11922"/>
                    </a:cubicBezTo>
                    <a:cubicBezTo>
                      <a:pt x="26648" y="10316"/>
                      <a:pt x="24229" y="9462"/>
                      <a:pt x="21745" y="9521"/>
                    </a:cubicBezTo>
                    <a:cubicBezTo>
                      <a:pt x="19240" y="9381"/>
                      <a:pt x="16788" y="10278"/>
                      <a:pt x="14965" y="120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00" name="Google Shape;200;p23"/>
            <p:cNvSpPr txBox="1"/>
            <p:nvPr/>
          </p:nvSpPr>
          <p:spPr>
            <a:xfrm rot="-5400000">
              <a:off x="9874832" y="6107266"/>
              <a:ext cx="1384995"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702"/>
                <a:buFont typeface="Arial"/>
                <a:buNone/>
              </a:pPr>
              <a:r>
                <a:rPr b="0" i="0" lang="en-IN" sz="702" u="none" cap="none" strike="noStrike">
                  <a:solidFill>
                    <a:schemeClr val="lt2"/>
                  </a:solidFill>
                  <a:latin typeface="Calibri"/>
                  <a:ea typeface="Calibri"/>
                  <a:cs typeface="Calibri"/>
                  <a:sym typeface="Calibri"/>
                </a:rPr>
                <a:t>Copyright © 2022. All rights reserved.</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showMasterSp="0">
  <p:cSld name="Custom Layout">
    <p:spTree>
      <p:nvGrpSpPr>
        <p:cNvPr id="201" name="Shape 201"/>
        <p:cNvGrpSpPr/>
        <p:nvPr/>
      </p:nvGrpSpPr>
      <p:grpSpPr>
        <a:xfrm>
          <a:off x="0" y="0"/>
          <a:ext cx="0" cy="0"/>
          <a:chOff x="0" y="0"/>
          <a:chExt cx="0" cy="0"/>
        </a:xfrm>
      </p:grpSpPr>
      <p:sp>
        <p:nvSpPr>
          <p:cNvPr id="202" name="Google Shape;202;p24"/>
          <p:cNvSpPr/>
          <p:nvPr/>
        </p:nvSpPr>
        <p:spPr>
          <a:xfrm>
            <a:off x="3" y="0"/>
            <a:ext cx="10691813" cy="7559675"/>
          </a:xfrm>
          <a:prstGeom prst="rect">
            <a:avLst/>
          </a:prstGeom>
          <a:gradFill>
            <a:gsLst>
              <a:gs pos="0">
                <a:srgbClr val="062379"/>
              </a:gs>
              <a:gs pos="16000">
                <a:srgbClr val="062379"/>
              </a:gs>
              <a:gs pos="45000">
                <a:srgbClr val="0934B6">
                  <a:alpha val="89019"/>
                </a:srgbClr>
              </a:gs>
              <a:gs pos="79000">
                <a:srgbClr val="036DFF">
                  <a:alpha val="80000"/>
                </a:srgbClr>
              </a:gs>
              <a:gs pos="100000">
                <a:srgbClr val="43E1D3"/>
              </a:gs>
            </a:gsLst>
            <a:lin ang="27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203" name="Google Shape;203;p24"/>
          <p:cNvSpPr txBox="1"/>
          <p:nvPr>
            <p:ph idx="11" type="ftr"/>
          </p:nvPr>
        </p:nvSpPr>
        <p:spPr>
          <a:xfrm>
            <a:off x="483081" y="7135906"/>
            <a:ext cx="428002"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solidFill>
                  <a:srgbClr val="CDD9FC"/>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4" name="Google Shape;204;p24"/>
          <p:cNvSpPr txBox="1"/>
          <p:nvPr>
            <p:ph idx="12" type="sldNum"/>
          </p:nvPr>
        </p:nvSpPr>
        <p:spPr>
          <a:xfrm>
            <a:off x="10075418" y="7158305"/>
            <a:ext cx="133050"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grpSp>
        <p:nvGrpSpPr>
          <p:cNvPr id="205" name="Google Shape;205;p24"/>
          <p:cNvGrpSpPr/>
          <p:nvPr/>
        </p:nvGrpSpPr>
        <p:grpSpPr>
          <a:xfrm>
            <a:off x="10518694" y="5440544"/>
            <a:ext cx="97271" cy="1816408"/>
            <a:chOff x="10518694" y="5463404"/>
            <a:chExt cx="97271" cy="1816408"/>
          </a:xfrm>
        </p:grpSpPr>
        <p:grpSp>
          <p:nvGrpSpPr>
            <p:cNvPr id="206" name="Google Shape;206;p24"/>
            <p:cNvGrpSpPr/>
            <p:nvPr/>
          </p:nvGrpSpPr>
          <p:grpSpPr>
            <a:xfrm>
              <a:off x="10530628" y="6878757"/>
              <a:ext cx="62166" cy="401056"/>
              <a:chOff x="10629461" y="6878757"/>
              <a:chExt cx="62166" cy="401056"/>
            </a:xfrm>
          </p:grpSpPr>
          <p:sp>
            <p:nvSpPr>
              <p:cNvPr id="207" name="Google Shape;207;p24"/>
              <p:cNvSpPr/>
              <p:nvPr/>
            </p:nvSpPr>
            <p:spPr>
              <a:xfrm rot="-5400000">
                <a:off x="10688095" y="7163862"/>
                <a:ext cx="15" cy="1558"/>
              </a:xfrm>
              <a:custGeom>
                <a:rect b="b" l="l" r="r" t="t"/>
                <a:pathLst>
                  <a:path extrusionOk="0" h="1558" w="15">
                    <a:moveTo>
                      <a:pt x="0" y="0"/>
                    </a:moveTo>
                    <a:lnTo>
                      <a:pt x="16" y="0"/>
                    </a:lnTo>
                    <a:lnTo>
                      <a:pt x="16" y="0"/>
                    </a:lnTo>
                    <a:lnTo>
                      <a:pt x="0" y="0"/>
                    </a:ln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08" name="Google Shape;208;p24"/>
              <p:cNvSpPr/>
              <p:nvPr/>
            </p:nvSpPr>
            <p:spPr>
              <a:xfrm rot="-5400000">
                <a:off x="10652401" y="7145302"/>
                <a:ext cx="411" cy="246"/>
              </a:xfrm>
              <a:custGeom>
                <a:rect b="b" l="l" r="r" t="t"/>
                <a:pathLst>
                  <a:path extrusionOk="0" h="246" w="411">
                    <a:moveTo>
                      <a:pt x="0" y="0"/>
                    </a:moveTo>
                    <a:cubicBezTo>
                      <a:pt x="234" y="156"/>
                      <a:pt x="452" y="312"/>
                      <a:pt x="405" y="218"/>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09" name="Google Shape;209;p24"/>
              <p:cNvSpPr/>
              <p:nvPr/>
            </p:nvSpPr>
            <p:spPr>
              <a:xfrm rot="-5400000">
                <a:off x="10652556" y="7165151"/>
                <a:ext cx="13" cy="69"/>
              </a:xfrm>
              <a:custGeom>
                <a:rect b="b" l="l" r="r" t="t"/>
                <a:pathLst>
                  <a:path extrusionOk="0" h="69" w="13">
                    <a:moveTo>
                      <a:pt x="14" y="35"/>
                    </a:moveTo>
                    <a:cubicBezTo>
                      <a:pt x="14" y="35"/>
                      <a:pt x="14" y="-43"/>
                      <a:pt x="14" y="35"/>
                    </a:cubicBezTo>
                    <a:cubicBezTo>
                      <a:pt x="14" y="113"/>
                      <a:pt x="-17" y="35"/>
                      <a:pt x="14" y="35"/>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0" name="Google Shape;210;p24"/>
              <p:cNvSpPr/>
              <p:nvPr/>
            </p:nvSpPr>
            <p:spPr>
              <a:xfrm rot="-5400000">
                <a:off x="10650495" y="7161416"/>
                <a:ext cx="237" cy="93"/>
              </a:xfrm>
              <a:custGeom>
                <a:rect b="b" l="l" r="r" t="t"/>
                <a:pathLst>
                  <a:path extrusionOk="0" h="93" w="237">
                    <a:moveTo>
                      <a:pt x="238" y="0"/>
                    </a:moveTo>
                    <a:lnTo>
                      <a:pt x="50" y="94"/>
                    </a:lnTo>
                    <a:cubicBezTo>
                      <a:pt x="160" y="94"/>
                      <a:pt x="-105" y="94"/>
                      <a:pt x="50" y="94"/>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1" name="Google Shape;211;p24"/>
              <p:cNvSpPr/>
              <p:nvPr/>
            </p:nvSpPr>
            <p:spPr>
              <a:xfrm rot="-5400000">
                <a:off x="10645049" y="7132879"/>
                <a:ext cx="46577" cy="46577"/>
              </a:xfrm>
              <a:custGeom>
                <a:rect b="b" l="l" r="r" t="t"/>
                <a:pathLst>
                  <a:path extrusionOk="0" h="46577" w="46577">
                    <a:moveTo>
                      <a:pt x="23289" y="0"/>
                    </a:moveTo>
                    <a:cubicBezTo>
                      <a:pt x="10427" y="0"/>
                      <a:pt x="0" y="10427"/>
                      <a:pt x="0" y="23289"/>
                    </a:cubicBezTo>
                    <a:cubicBezTo>
                      <a:pt x="0" y="36151"/>
                      <a:pt x="10427" y="46578"/>
                      <a:pt x="23289" y="46578"/>
                    </a:cubicBezTo>
                    <a:cubicBezTo>
                      <a:pt x="36151" y="46578"/>
                      <a:pt x="46577" y="36151"/>
                      <a:pt x="46577" y="23289"/>
                    </a:cubicBezTo>
                    <a:cubicBezTo>
                      <a:pt x="46577" y="23273"/>
                      <a:pt x="46577" y="23258"/>
                      <a:pt x="46577" y="23242"/>
                    </a:cubicBezTo>
                    <a:cubicBezTo>
                      <a:pt x="46569" y="10397"/>
                      <a:pt x="36149" y="-9"/>
                      <a:pt x="23304" y="0"/>
                    </a:cubicBezTo>
                    <a:cubicBezTo>
                      <a:pt x="23299" y="0"/>
                      <a:pt x="23294" y="0"/>
                      <a:pt x="23289" y="0"/>
                    </a:cubicBezTo>
                    <a:close/>
                    <a:moveTo>
                      <a:pt x="24473" y="14201"/>
                    </a:moveTo>
                    <a:cubicBezTo>
                      <a:pt x="24380" y="14201"/>
                      <a:pt x="24473" y="14326"/>
                      <a:pt x="24473" y="14372"/>
                    </a:cubicBezTo>
                    <a:cubicBezTo>
                      <a:pt x="24407" y="14358"/>
                      <a:pt x="24337" y="14358"/>
                      <a:pt x="24271" y="14372"/>
                    </a:cubicBezTo>
                    <a:cubicBezTo>
                      <a:pt x="24411" y="14372"/>
                      <a:pt x="24629" y="14559"/>
                      <a:pt x="24442" y="14669"/>
                    </a:cubicBezTo>
                    <a:cubicBezTo>
                      <a:pt x="24255" y="14778"/>
                      <a:pt x="24520" y="14669"/>
                      <a:pt x="24536" y="14669"/>
                    </a:cubicBezTo>
                    <a:cubicBezTo>
                      <a:pt x="24660" y="14388"/>
                      <a:pt x="25034" y="14778"/>
                      <a:pt x="24769" y="14965"/>
                    </a:cubicBezTo>
                    <a:lnTo>
                      <a:pt x="24769" y="14965"/>
                    </a:lnTo>
                    <a:cubicBezTo>
                      <a:pt x="24769" y="14965"/>
                      <a:pt x="24769" y="14965"/>
                      <a:pt x="24769" y="14965"/>
                    </a:cubicBezTo>
                    <a:lnTo>
                      <a:pt x="24769" y="14965"/>
                    </a:lnTo>
                    <a:cubicBezTo>
                      <a:pt x="24769" y="14965"/>
                      <a:pt x="24676" y="14965"/>
                      <a:pt x="24645" y="14965"/>
                    </a:cubicBezTo>
                    <a:cubicBezTo>
                      <a:pt x="24614" y="14965"/>
                      <a:pt x="24645" y="14965"/>
                      <a:pt x="24645" y="15058"/>
                    </a:cubicBezTo>
                    <a:cubicBezTo>
                      <a:pt x="24645" y="15152"/>
                      <a:pt x="24754" y="15058"/>
                      <a:pt x="24645" y="15058"/>
                    </a:cubicBezTo>
                    <a:cubicBezTo>
                      <a:pt x="24536" y="15058"/>
                      <a:pt x="24769" y="15058"/>
                      <a:pt x="24847" y="15058"/>
                    </a:cubicBezTo>
                    <a:cubicBezTo>
                      <a:pt x="24925" y="15058"/>
                      <a:pt x="24754" y="15167"/>
                      <a:pt x="24754" y="15245"/>
                    </a:cubicBezTo>
                    <a:cubicBezTo>
                      <a:pt x="24754" y="15323"/>
                      <a:pt x="24317" y="15370"/>
                      <a:pt x="24271" y="15245"/>
                    </a:cubicBezTo>
                    <a:cubicBezTo>
                      <a:pt x="24224" y="15121"/>
                      <a:pt x="23865" y="15245"/>
                      <a:pt x="23663" y="15339"/>
                    </a:cubicBezTo>
                    <a:cubicBezTo>
                      <a:pt x="23460" y="15432"/>
                      <a:pt x="23663" y="15542"/>
                      <a:pt x="23476" y="15417"/>
                    </a:cubicBezTo>
                    <a:cubicBezTo>
                      <a:pt x="23289" y="15292"/>
                      <a:pt x="23242" y="15417"/>
                      <a:pt x="23195" y="15557"/>
                    </a:cubicBezTo>
                    <a:cubicBezTo>
                      <a:pt x="23148" y="15697"/>
                      <a:pt x="23195" y="15557"/>
                      <a:pt x="23055" y="15557"/>
                    </a:cubicBezTo>
                    <a:cubicBezTo>
                      <a:pt x="23189" y="15454"/>
                      <a:pt x="23315" y="15339"/>
                      <a:pt x="23429" y="15214"/>
                    </a:cubicBezTo>
                    <a:cubicBezTo>
                      <a:pt x="23429" y="15058"/>
                      <a:pt x="23647" y="15214"/>
                      <a:pt x="23772" y="15214"/>
                    </a:cubicBezTo>
                    <a:cubicBezTo>
                      <a:pt x="23897" y="15214"/>
                      <a:pt x="23865" y="15074"/>
                      <a:pt x="23912" y="15012"/>
                    </a:cubicBezTo>
                    <a:cubicBezTo>
                      <a:pt x="23959" y="14949"/>
                      <a:pt x="23678" y="15214"/>
                      <a:pt x="23600" y="15089"/>
                    </a:cubicBezTo>
                    <a:cubicBezTo>
                      <a:pt x="23522" y="14965"/>
                      <a:pt x="23367" y="15089"/>
                      <a:pt x="23507" y="15089"/>
                    </a:cubicBezTo>
                    <a:cubicBezTo>
                      <a:pt x="23647" y="15089"/>
                      <a:pt x="23382" y="15089"/>
                      <a:pt x="23289" y="15089"/>
                    </a:cubicBezTo>
                    <a:lnTo>
                      <a:pt x="23289" y="15089"/>
                    </a:lnTo>
                    <a:cubicBezTo>
                      <a:pt x="23289" y="15089"/>
                      <a:pt x="23289" y="15089"/>
                      <a:pt x="23289" y="15089"/>
                    </a:cubicBezTo>
                    <a:cubicBezTo>
                      <a:pt x="23522" y="15012"/>
                      <a:pt x="23632" y="14949"/>
                      <a:pt x="23600" y="14715"/>
                    </a:cubicBezTo>
                    <a:lnTo>
                      <a:pt x="23444" y="14715"/>
                    </a:lnTo>
                    <a:cubicBezTo>
                      <a:pt x="23554" y="14606"/>
                      <a:pt x="23709" y="14466"/>
                      <a:pt x="23865" y="14575"/>
                    </a:cubicBezTo>
                    <a:cubicBezTo>
                      <a:pt x="23741" y="14419"/>
                      <a:pt x="23865" y="14575"/>
                      <a:pt x="23865" y="14575"/>
                    </a:cubicBezTo>
                    <a:cubicBezTo>
                      <a:pt x="23865" y="14575"/>
                      <a:pt x="23772" y="14372"/>
                      <a:pt x="23865" y="14326"/>
                    </a:cubicBezTo>
                    <a:cubicBezTo>
                      <a:pt x="23959" y="14279"/>
                      <a:pt x="23865" y="14201"/>
                      <a:pt x="23772" y="14326"/>
                    </a:cubicBezTo>
                    <a:lnTo>
                      <a:pt x="23772" y="14326"/>
                    </a:lnTo>
                    <a:cubicBezTo>
                      <a:pt x="23647" y="14326"/>
                      <a:pt x="23772" y="14045"/>
                      <a:pt x="23772" y="14061"/>
                    </a:cubicBezTo>
                    <a:cubicBezTo>
                      <a:pt x="23616" y="14061"/>
                      <a:pt x="23585" y="14170"/>
                      <a:pt x="23444" y="14061"/>
                    </a:cubicBezTo>
                    <a:cubicBezTo>
                      <a:pt x="23304" y="13952"/>
                      <a:pt x="23444" y="14061"/>
                      <a:pt x="23444" y="14154"/>
                    </a:cubicBezTo>
                    <a:cubicBezTo>
                      <a:pt x="23444" y="14248"/>
                      <a:pt x="23289" y="14029"/>
                      <a:pt x="23335" y="14154"/>
                    </a:cubicBezTo>
                    <a:cubicBezTo>
                      <a:pt x="23382" y="14279"/>
                      <a:pt x="23335" y="14061"/>
                      <a:pt x="23335" y="14029"/>
                    </a:cubicBezTo>
                    <a:lnTo>
                      <a:pt x="23335" y="14029"/>
                    </a:lnTo>
                    <a:cubicBezTo>
                      <a:pt x="23335" y="14029"/>
                      <a:pt x="23335" y="13874"/>
                      <a:pt x="23429" y="13827"/>
                    </a:cubicBezTo>
                    <a:cubicBezTo>
                      <a:pt x="23522" y="13780"/>
                      <a:pt x="23335" y="13640"/>
                      <a:pt x="23429" y="13671"/>
                    </a:cubicBezTo>
                    <a:cubicBezTo>
                      <a:pt x="23522" y="13702"/>
                      <a:pt x="23429" y="13671"/>
                      <a:pt x="23429" y="13577"/>
                    </a:cubicBezTo>
                    <a:cubicBezTo>
                      <a:pt x="23429" y="13484"/>
                      <a:pt x="23429" y="13655"/>
                      <a:pt x="23429" y="13687"/>
                    </a:cubicBezTo>
                    <a:lnTo>
                      <a:pt x="23429" y="13687"/>
                    </a:lnTo>
                    <a:cubicBezTo>
                      <a:pt x="23429" y="13687"/>
                      <a:pt x="23429" y="13687"/>
                      <a:pt x="23429" y="13687"/>
                    </a:cubicBezTo>
                    <a:cubicBezTo>
                      <a:pt x="23429" y="13687"/>
                      <a:pt x="23429" y="13687"/>
                      <a:pt x="23429" y="13687"/>
                    </a:cubicBezTo>
                    <a:cubicBezTo>
                      <a:pt x="23425" y="13770"/>
                      <a:pt x="23425" y="13853"/>
                      <a:pt x="23429" y="13936"/>
                    </a:cubicBezTo>
                    <a:cubicBezTo>
                      <a:pt x="23335" y="13936"/>
                      <a:pt x="23429" y="13811"/>
                      <a:pt x="23429" y="13764"/>
                    </a:cubicBezTo>
                    <a:cubicBezTo>
                      <a:pt x="23429" y="13718"/>
                      <a:pt x="23429" y="13484"/>
                      <a:pt x="23522" y="13453"/>
                    </a:cubicBezTo>
                    <a:cubicBezTo>
                      <a:pt x="23616" y="13422"/>
                      <a:pt x="23522" y="13453"/>
                      <a:pt x="23522" y="13453"/>
                    </a:cubicBezTo>
                    <a:cubicBezTo>
                      <a:pt x="23522" y="13453"/>
                      <a:pt x="23413" y="13593"/>
                      <a:pt x="23351" y="13453"/>
                    </a:cubicBezTo>
                    <a:cubicBezTo>
                      <a:pt x="23289" y="13312"/>
                      <a:pt x="23351" y="13453"/>
                      <a:pt x="23351" y="13453"/>
                    </a:cubicBezTo>
                    <a:cubicBezTo>
                      <a:pt x="23351" y="13453"/>
                      <a:pt x="23351" y="13328"/>
                      <a:pt x="23476" y="13375"/>
                    </a:cubicBezTo>
                    <a:cubicBezTo>
                      <a:pt x="23600" y="13422"/>
                      <a:pt x="23476" y="13375"/>
                      <a:pt x="23476" y="13375"/>
                    </a:cubicBezTo>
                    <a:cubicBezTo>
                      <a:pt x="23476" y="13375"/>
                      <a:pt x="23476" y="13375"/>
                      <a:pt x="23476" y="13375"/>
                    </a:cubicBezTo>
                    <a:cubicBezTo>
                      <a:pt x="23476" y="13375"/>
                      <a:pt x="23476" y="13375"/>
                      <a:pt x="23476" y="13375"/>
                    </a:cubicBezTo>
                    <a:cubicBezTo>
                      <a:pt x="23476" y="13375"/>
                      <a:pt x="23476" y="13375"/>
                      <a:pt x="23476" y="13375"/>
                    </a:cubicBezTo>
                    <a:lnTo>
                      <a:pt x="23476" y="13375"/>
                    </a:lnTo>
                    <a:lnTo>
                      <a:pt x="23476" y="13297"/>
                    </a:lnTo>
                    <a:cubicBezTo>
                      <a:pt x="23476" y="13297"/>
                      <a:pt x="23476" y="13297"/>
                      <a:pt x="23476" y="13297"/>
                    </a:cubicBezTo>
                    <a:cubicBezTo>
                      <a:pt x="23476" y="13297"/>
                      <a:pt x="23476" y="13219"/>
                      <a:pt x="23476" y="13172"/>
                    </a:cubicBezTo>
                    <a:lnTo>
                      <a:pt x="23476" y="13172"/>
                    </a:lnTo>
                    <a:cubicBezTo>
                      <a:pt x="23476" y="13172"/>
                      <a:pt x="23476" y="13172"/>
                      <a:pt x="23476" y="13172"/>
                    </a:cubicBezTo>
                    <a:cubicBezTo>
                      <a:pt x="23476" y="13172"/>
                      <a:pt x="23476" y="13172"/>
                      <a:pt x="23569" y="13172"/>
                    </a:cubicBezTo>
                    <a:cubicBezTo>
                      <a:pt x="23574" y="13146"/>
                      <a:pt x="23574" y="13120"/>
                      <a:pt x="23569" y="13094"/>
                    </a:cubicBezTo>
                    <a:cubicBezTo>
                      <a:pt x="23569" y="13094"/>
                      <a:pt x="23678" y="12782"/>
                      <a:pt x="23709" y="12969"/>
                    </a:cubicBezTo>
                    <a:cubicBezTo>
                      <a:pt x="23741" y="13157"/>
                      <a:pt x="23709" y="12969"/>
                      <a:pt x="23709" y="12969"/>
                    </a:cubicBezTo>
                    <a:cubicBezTo>
                      <a:pt x="24084" y="12829"/>
                      <a:pt x="23990" y="12969"/>
                      <a:pt x="23709" y="13188"/>
                    </a:cubicBezTo>
                    <a:lnTo>
                      <a:pt x="23709" y="13188"/>
                    </a:lnTo>
                    <a:cubicBezTo>
                      <a:pt x="23507" y="13375"/>
                      <a:pt x="23928" y="13188"/>
                      <a:pt x="24037" y="13188"/>
                    </a:cubicBezTo>
                    <a:cubicBezTo>
                      <a:pt x="24146" y="13188"/>
                      <a:pt x="24037" y="13640"/>
                      <a:pt x="23834" y="13609"/>
                    </a:cubicBezTo>
                    <a:cubicBezTo>
                      <a:pt x="23632" y="13577"/>
                      <a:pt x="23834" y="13609"/>
                      <a:pt x="23834" y="13609"/>
                    </a:cubicBezTo>
                    <a:cubicBezTo>
                      <a:pt x="23834" y="13609"/>
                      <a:pt x="23694" y="13733"/>
                      <a:pt x="23600" y="13609"/>
                    </a:cubicBezTo>
                    <a:cubicBezTo>
                      <a:pt x="23654" y="13665"/>
                      <a:pt x="23743" y="13666"/>
                      <a:pt x="23799" y="13613"/>
                    </a:cubicBezTo>
                    <a:cubicBezTo>
                      <a:pt x="23800" y="13612"/>
                      <a:pt x="23802" y="13610"/>
                      <a:pt x="23803" y="13609"/>
                    </a:cubicBezTo>
                    <a:cubicBezTo>
                      <a:pt x="24037" y="13702"/>
                      <a:pt x="24052" y="13952"/>
                      <a:pt x="24130" y="14139"/>
                    </a:cubicBezTo>
                    <a:cubicBezTo>
                      <a:pt x="24208" y="14326"/>
                      <a:pt x="24349" y="14107"/>
                      <a:pt x="24473" y="14170"/>
                    </a:cubicBezTo>
                    <a:close/>
                    <a:moveTo>
                      <a:pt x="16461" y="43086"/>
                    </a:moveTo>
                    <a:lnTo>
                      <a:pt x="16461" y="43086"/>
                    </a:lnTo>
                    <a:lnTo>
                      <a:pt x="16461" y="43086"/>
                    </a:lnTo>
                    <a:lnTo>
                      <a:pt x="16461" y="43086"/>
                    </a:lnTo>
                    <a:lnTo>
                      <a:pt x="16539" y="43086"/>
                    </a:lnTo>
                    <a:lnTo>
                      <a:pt x="16539" y="43086"/>
                    </a:lnTo>
                    <a:lnTo>
                      <a:pt x="16321" y="42961"/>
                    </a:lnTo>
                    <a:lnTo>
                      <a:pt x="16321" y="42961"/>
                    </a:lnTo>
                    <a:lnTo>
                      <a:pt x="16321" y="42961"/>
                    </a:lnTo>
                    <a:lnTo>
                      <a:pt x="16399" y="42961"/>
                    </a:lnTo>
                    <a:lnTo>
                      <a:pt x="16399" y="42961"/>
                    </a:lnTo>
                    <a:lnTo>
                      <a:pt x="16399" y="42961"/>
                    </a:lnTo>
                    <a:lnTo>
                      <a:pt x="16149" y="42852"/>
                    </a:lnTo>
                    <a:lnTo>
                      <a:pt x="16149" y="42852"/>
                    </a:lnTo>
                    <a:cubicBezTo>
                      <a:pt x="16149" y="42852"/>
                      <a:pt x="16149" y="42852"/>
                      <a:pt x="16149" y="42852"/>
                    </a:cubicBezTo>
                    <a:cubicBezTo>
                      <a:pt x="16120" y="42838"/>
                      <a:pt x="16085" y="42838"/>
                      <a:pt x="16056" y="42852"/>
                    </a:cubicBezTo>
                    <a:lnTo>
                      <a:pt x="16056" y="42852"/>
                    </a:lnTo>
                    <a:lnTo>
                      <a:pt x="16056" y="42852"/>
                    </a:lnTo>
                    <a:lnTo>
                      <a:pt x="16056" y="42852"/>
                    </a:lnTo>
                    <a:lnTo>
                      <a:pt x="16212" y="42852"/>
                    </a:lnTo>
                    <a:lnTo>
                      <a:pt x="16025" y="42852"/>
                    </a:lnTo>
                    <a:lnTo>
                      <a:pt x="16025" y="42852"/>
                    </a:lnTo>
                    <a:lnTo>
                      <a:pt x="15806" y="42759"/>
                    </a:lnTo>
                    <a:lnTo>
                      <a:pt x="15806" y="42759"/>
                    </a:lnTo>
                    <a:lnTo>
                      <a:pt x="15806" y="42759"/>
                    </a:lnTo>
                    <a:lnTo>
                      <a:pt x="15682" y="42759"/>
                    </a:lnTo>
                    <a:lnTo>
                      <a:pt x="15853" y="42852"/>
                    </a:lnTo>
                    <a:lnTo>
                      <a:pt x="15604" y="42727"/>
                    </a:lnTo>
                    <a:lnTo>
                      <a:pt x="15604" y="42727"/>
                    </a:lnTo>
                    <a:lnTo>
                      <a:pt x="15760" y="42727"/>
                    </a:lnTo>
                    <a:lnTo>
                      <a:pt x="15635" y="42727"/>
                    </a:lnTo>
                    <a:lnTo>
                      <a:pt x="15760" y="42727"/>
                    </a:lnTo>
                    <a:lnTo>
                      <a:pt x="15526" y="42618"/>
                    </a:lnTo>
                    <a:lnTo>
                      <a:pt x="15526" y="42618"/>
                    </a:lnTo>
                    <a:lnTo>
                      <a:pt x="15432" y="42618"/>
                    </a:lnTo>
                    <a:lnTo>
                      <a:pt x="15432" y="42618"/>
                    </a:lnTo>
                    <a:lnTo>
                      <a:pt x="15230" y="42525"/>
                    </a:lnTo>
                    <a:lnTo>
                      <a:pt x="15230" y="42525"/>
                    </a:lnTo>
                    <a:lnTo>
                      <a:pt x="15152" y="42525"/>
                    </a:lnTo>
                    <a:lnTo>
                      <a:pt x="15152" y="42525"/>
                    </a:lnTo>
                    <a:cubicBezTo>
                      <a:pt x="15026" y="42475"/>
                      <a:pt x="14906" y="42412"/>
                      <a:pt x="14793" y="42338"/>
                    </a:cubicBezTo>
                    <a:lnTo>
                      <a:pt x="14793" y="42338"/>
                    </a:lnTo>
                    <a:lnTo>
                      <a:pt x="14637" y="42244"/>
                    </a:lnTo>
                    <a:lnTo>
                      <a:pt x="14778" y="42338"/>
                    </a:lnTo>
                    <a:lnTo>
                      <a:pt x="14466" y="42166"/>
                    </a:lnTo>
                    <a:lnTo>
                      <a:pt x="14466" y="42166"/>
                    </a:lnTo>
                    <a:lnTo>
                      <a:pt x="14372" y="42166"/>
                    </a:lnTo>
                    <a:lnTo>
                      <a:pt x="14372" y="42166"/>
                    </a:lnTo>
                    <a:lnTo>
                      <a:pt x="14216" y="42073"/>
                    </a:lnTo>
                    <a:lnTo>
                      <a:pt x="14216" y="42073"/>
                    </a:lnTo>
                    <a:lnTo>
                      <a:pt x="14216" y="42073"/>
                    </a:lnTo>
                    <a:lnTo>
                      <a:pt x="14216" y="42073"/>
                    </a:lnTo>
                    <a:lnTo>
                      <a:pt x="14076" y="41995"/>
                    </a:lnTo>
                    <a:lnTo>
                      <a:pt x="14076" y="41995"/>
                    </a:lnTo>
                    <a:lnTo>
                      <a:pt x="13920" y="41886"/>
                    </a:lnTo>
                    <a:lnTo>
                      <a:pt x="13920" y="41886"/>
                    </a:lnTo>
                    <a:lnTo>
                      <a:pt x="13795" y="41886"/>
                    </a:lnTo>
                    <a:lnTo>
                      <a:pt x="13795" y="41886"/>
                    </a:lnTo>
                    <a:cubicBezTo>
                      <a:pt x="13760" y="41896"/>
                      <a:pt x="13722" y="41896"/>
                      <a:pt x="13686" y="41886"/>
                    </a:cubicBezTo>
                    <a:lnTo>
                      <a:pt x="13686" y="41886"/>
                    </a:lnTo>
                    <a:lnTo>
                      <a:pt x="13811" y="41964"/>
                    </a:lnTo>
                    <a:lnTo>
                      <a:pt x="13686" y="41886"/>
                    </a:lnTo>
                    <a:lnTo>
                      <a:pt x="13686" y="41886"/>
                    </a:lnTo>
                    <a:lnTo>
                      <a:pt x="13577" y="41886"/>
                    </a:lnTo>
                    <a:lnTo>
                      <a:pt x="13577" y="41886"/>
                    </a:lnTo>
                    <a:lnTo>
                      <a:pt x="13453" y="41808"/>
                    </a:lnTo>
                    <a:cubicBezTo>
                      <a:pt x="13513" y="41833"/>
                      <a:pt x="13570" y="41864"/>
                      <a:pt x="13624" y="41901"/>
                    </a:cubicBezTo>
                    <a:cubicBezTo>
                      <a:pt x="13624" y="41901"/>
                      <a:pt x="13749" y="41995"/>
                      <a:pt x="13780" y="41995"/>
                    </a:cubicBezTo>
                    <a:lnTo>
                      <a:pt x="13359" y="41699"/>
                    </a:lnTo>
                    <a:lnTo>
                      <a:pt x="13359" y="41699"/>
                    </a:lnTo>
                    <a:cubicBezTo>
                      <a:pt x="13110" y="41496"/>
                      <a:pt x="12829" y="41324"/>
                      <a:pt x="12595" y="41122"/>
                    </a:cubicBezTo>
                    <a:lnTo>
                      <a:pt x="12689" y="41122"/>
                    </a:lnTo>
                    <a:lnTo>
                      <a:pt x="12548" y="41013"/>
                    </a:lnTo>
                    <a:lnTo>
                      <a:pt x="12548" y="41013"/>
                    </a:lnTo>
                    <a:cubicBezTo>
                      <a:pt x="12548" y="41013"/>
                      <a:pt x="12548" y="41013"/>
                      <a:pt x="12455" y="41013"/>
                    </a:cubicBezTo>
                    <a:lnTo>
                      <a:pt x="12455" y="41013"/>
                    </a:lnTo>
                    <a:lnTo>
                      <a:pt x="12455" y="41013"/>
                    </a:lnTo>
                    <a:lnTo>
                      <a:pt x="12455" y="41013"/>
                    </a:lnTo>
                    <a:cubicBezTo>
                      <a:pt x="12251" y="40890"/>
                      <a:pt x="12063" y="40743"/>
                      <a:pt x="11894" y="40576"/>
                    </a:cubicBezTo>
                    <a:lnTo>
                      <a:pt x="11894" y="40576"/>
                    </a:lnTo>
                    <a:cubicBezTo>
                      <a:pt x="11675" y="40342"/>
                      <a:pt x="11410" y="40171"/>
                      <a:pt x="11177" y="39953"/>
                    </a:cubicBezTo>
                    <a:cubicBezTo>
                      <a:pt x="11177" y="39953"/>
                      <a:pt x="11177" y="39953"/>
                      <a:pt x="11177" y="39953"/>
                    </a:cubicBezTo>
                    <a:cubicBezTo>
                      <a:pt x="10229" y="38961"/>
                      <a:pt x="9393" y="37869"/>
                      <a:pt x="8683" y="36695"/>
                    </a:cubicBezTo>
                    <a:lnTo>
                      <a:pt x="8683" y="36695"/>
                    </a:lnTo>
                    <a:cubicBezTo>
                      <a:pt x="8363" y="35817"/>
                      <a:pt x="7887" y="35004"/>
                      <a:pt x="7280" y="34294"/>
                    </a:cubicBezTo>
                    <a:lnTo>
                      <a:pt x="7280" y="34294"/>
                    </a:lnTo>
                    <a:cubicBezTo>
                      <a:pt x="6307" y="33179"/>
                      <a:pt x="5626" y="31840"/>
                      <a:pt x="5300" y="30397"/>
                    </a:cubicBezTo>
                    <a:cubicBezTo>
                      <a:pt x="5300" y="30397"/>
                      <a:pt x="5300" y="30397"/>
                      <a:pt x="5300" y="30475"/>
                    </a:cubicBezTo>
                    <a:cubicBezTo>
                      <a:pt x="5309" y="30444"/>
                      <a:pt x="5309" y="30412"/>
                      <a:pt x="5300" y="30382"/>
                    </a:cubicBezTo>
                    <a:cubicBezTo>
                      <a:pt x="5300" y="30382"/>
                      <a:pt x="5300" y="30475"/>
                      <a:pt x="5300" y="30506"/>
                    </a:cubicBezTo>
                    <a:cubicBezTo>
                      <a:pt x="5082" y="30132"/>
                      <a:pt x="5160" y="25830"/>
                      <a:pt x="4739" y="27498"/>
                    </a:cubicBezTo>
                    <a:cubicBezTo>
                      <a:pt x="4739" y="27498"/>
                      <a:pt x="4739" y="27311"/>
                      <a:pt x="4739" y="27264"/>
                    </a:cubicBezTo>
                    <a:cubicBezTo>
                      <a:pt x="4739" y="27217"/>
                      <a:pt x="4739" y="27264"/>
                      <a:pt x="4739" y="27342"/>
                    </a:cubicBezTo>
                    <a:cubicBezTo>
                      <a:pt x="4739" y="27420"/>
                      <a:pt x="4739" y="27124"/>
                      <a:pt x="4598" y="27030"/>
                    </a:cubicBezTo>
                    <a:cubicBezTo>
                      <a:pt x="4458" y="26937"/>
                      <a:pt x="4598" y="27030"/>
                      <a:pt x="4598" y="27030"/>
                    </a:cubicBezTo>
                    <a:lnTo>
                      <a:pt x="4598" y="27030"/>
                    </a:lnTo>
                    <a:cubicBezTo>
                      <a:pt x="4598" y="27030"/>
                      <a:pt x="4598" y="26874"/>
                      <a:pt x="4598" y="26812"/>
                    </a:cubicBezTo>
                    <a:cubicBezTo>
                      <a:pt x="4598" y="26749"/>
                      <a:pt x="4598" y="26921"/>
                      <a:pt x="4598" y="26968"/>
                    </a:cubicBezTo>
                    <a:cubicBezTo>
                      <a:pt x="4598" y="26734"/>
                      <a:pt x="4489" y="26469"/>
                      <a:pt x="4396" y="26235"/>
                    </a:cubicBezTo>
                    <a:cubicBezTo>
                      <a:pt x="4396" y="26313"/>
                      <a:pt x="4396" y="26391"/>
                      <a:pt x="4396" y="26484"/>
                    </a:cubicBezTo>
                    <a:cubicBezTo>
                      <a:pt x="4256" y="26095"/>
                      <a:pt x="4240" y="25674"/>
                      <a:pt x="4131" y="25269"/>
                    </a:cubicBezTo>
                    <a:cubicBezTo>
                      <a:pt x="4131" y="25347"/>
                      <a:pt x="4131" y="25269"/>
                      <a:pt x="4131" y="25175"/>
                    </a:cubicBezTo>
                    <a:cubicBezTo>
                      <a:pt x="4131" y="25082"/>
                      <a:pt x="4131" y="25175"/>
                      <a:pt x="4131" y="25175"/>
                    </a:cubicBezTo>
                    <a:cubicBezTo>
                      <a:pt x="4131" y="25175"/>
                      <a:pt x="4131" y="25175"/>
                      <a:pt x="4131" y="25175"/>
                    </a:cubicBezTo>
                    <a:cubicBezTo>
                      <a:pt x="4131" y="25175"/>
                      <a:pt x="4131" y="25175"/>
                      <a:pt x="4131" y="25175"/>
                    </a:cubicBezTo>
                    <a:cubicBezTo>
                      <a:pt x="3941" y="24764"/>
                      <a:pt x="3835" y="24318"/>
                      <a:pt x="3819" y="23866"/>
                    </a:cubicBezTo>
                    <a:cubicBezTo>
                      <a:pt x="3828" y="23928"/>
                      <a:pt x="3828" y="23991"/>
                      <a:pt x="3819" y="24053"/>
                    </a:cubicBezTo>
                    <a:cubicBezTo>
                      <a:pt x="3828" y="23991"/>
                      <a:pt x="3828" y="23928"/>
                      <a:pt x="3819" y="23866"/>
                    </a:cubicBezTo>
                    <a:lnTo>
                      <a:pt x="3819" y="23866"/>
                    </a:lnTo>
                    <a:cubicBezTo>
                      <a:pt x="3819" y="23866"/>
                      <a:pt x="3819" y="23866"/>
                      <a:pt x="3819" y="23866"/>
                    </a:cubicBezTo>
                    <a:lnTo>
                      <a:pt x="3819" y="23866"/>
                    </a:lnTo>
                    <a:lnTo>
                      <a:pt x="3819" y="23866"/>
                    </a:lnTo>
                    <a:cubicBezTo>
                      <a:pt x="3819" y="23866"/>
                      <a:pt x="3819" y="23866"/>
                      <a:pt x="3819" y="23959"/>
                    </a:cubicBezTo>
                    <a:cubicBezTo>
                      <a:pt x="3819" y="24053"/>
                      <a:pt x="3819" y="23959"/>
                      <a:pt x="3819" y="23959"/>
                    </a:cubicBezTo>
                    <a:lnTo>
                      <a:pt x="3819" y="23959"/>
                    </a:lnTo>
                    <a:lnTo>
                      <a:pt x="3819" y="23959"/>
                    </a:lnTo>
                    <a:cubicBezTo>
                      <a:pt x="3819" y="23881"/>
                      <a:pt x="3819" y="23772"/>
                      <a:pt x="3819" y="23679"/>
                    </a:cubicBezTo>
                    <a:lnTo>
                      <a:pt x="3819" y="23679"/>
                    </a:lnTo>
                    <a:cubicBezTo>
                      <a:pt x="3811" y="23627"/>
                      <a:pt x="3811" y="23574"/>
                      <a:pt x="3819" y="23523"/>
                    </a:cubicBezTo>
                    <a:lnTo>
                      <a:pt x="3819" y="23523"/>
                    </a:lnTo>
                    <a:cubicBezTo>
                      <a:pt x="3803" y="23305"/>
                      <a:pt x="3803" y="23086"/>
                      <a:pt x="3819" y="22868"/>
                    </a:cubicBezTo>
                    <a:lnTo>
                      <a:pt x="3819" y="22868"/>
                    </a:lnTo>
                    <a:cubicBezTo>
                      <a:pt x="3819" y="22868"/>
                      <a:pt x="3819" y="22790"/>
                      <a:pt x="3819" y="22759"/>
                    </a:cubicBezTo>
                    <a:lnTo>
                      <a:pt x="3819" y="22759"/>
                    </a:lnTo>
                    <a:cubicBezTo>
                      <a:pt x="4323" y="14291"/>
                      <a:pt x="9917" y="6976"/>
                      <a:pt x="17957" y="4271"/>
                    </a:cubicBezTo>
                    <a:lnTo>
                      <a:pt x="17957" y="4271"/>
                    </a:lnTo>
                    <a:lnTo>
                      <a:pt x="18145" y="4271"/>
                    </a:lnTo>
                    <a:lnTo>
                      <a:pt x="18145" y="4271"/>
                    </a:lnTo>
                    <a:lnTo>
                      <a:pt x="18347" y="4271"/>
                    </a:lnTo>
                    <a:lnTo>
                      <a:pt x="18207" y="4271"/>
                    </a:lnTo>
                    <a:lnTo>
                      <a:pt x="18456" y="4271"/>
                    </a:lnTo>
                    <a:lnTo>
                      <a:pt x="18363" y="4271"/>
                    </a:lnTo>
                    <a:lnTo>
                      <a:pt x="18363" y="4271"/>
                    </a:lnTo>
                    <a:lnTo>
                      <a:pt x="18534" y="4271"/>
                    </a:lnTo>
                    <a:lnTo>
                      <a:pt x="18534" y="4271"/>
                    </a:lnTo>
                    <a:lnTo>
                      <a:pt x="19703" y="4006"/>
                    </a:lnTo>
                    <a:lnTo>
                      <a:pt x="19703" y="4006"/>
                    </a:lnTo>
                    <a:lnTo>
                      <a:pt x="20000" y="4006"/>
                    </a:lnTo>
                    <a:lnTo>
                      <a:pt x="19797" y="4006"/>
                    </a:lnTo>
                    <a:lnTo>
                      <a:pt x="19797" y="4006"/>
                    </a:lnTo>
                    <a:lnTo>
                      <a:pt x="20342" y="4006"/>
                    </a:lnTo>
                    <a:lnTo>
                      <a:pt x="20342" y="4006"/>
                    </a:lnTo>
                    <a:lnTo>
                      <a:pt x="20062" y="4006"/>
                    </a:lnTo>
                    <a:lnTo>
                      <a:pt x="20327" y="4006"/>
                    </a:lnTo>
                    <a:lnTo>
                      <a:pt x="20327" y="4006"/>
                    </a:lnTo>
                    <a:lnTo>
                      <a:pt x="20592" y="4006"/>
                    </a:lnTo>
                    <a:lnTo>
                      <a:pt x="20498" y="4006"/>
                    </a:lnTo>
                    <a:lnTo>
                      <a:pt x="20405" y="4006"/>
                    </a:lnTo>
                    <a:lnTo>
                      <a:pt x="20623" y="4006"/>
                    </a:lnTo>
                    <a:lnTo>
                      <a:pt x="20280" y="4006"/>
                    </a:lnTo>
                    <a:lnTo>
                      <a:pt x="20187" y="4006"/>
                    </a:lnTo>
                    <a:lnTo>
                      <a:pt x="20015" y="4006"/>
                    </a:lnTo>
                    <a:lnTo>
                      <a:pt x="20342" y="4006"/>
                    </a:lnTo>
                    <a:lnTo>
                      <a:pt x="19984" y="4006"/>
                    </a:lnTo>
                    <a:lnTo>
                      <a:pt x="19984" y="4006"/>
                    </a:lnTo>
                    <a:lnTo>
                      <a:pt x="19610" y="4006"/>
                    </a:lnTo>
                    <a:lnTo>
                      <a:pt x="19610" y="4006"/>
                    </a:lnTo>
                    <a:lnTo>
                      <a:pt x="19251" y="4084"/>
                    </a:lnTo>
                    <a:lnTo>
                      <a:pt x="19407" y="4084"/>
                    </a:lnTo>
                    <a:lnTo>
                      <a:pt x="19407" y="4084"/>
                    </a:lnTo>
                    <a:cubicBezTo>
                      <a:pt x="19286" y="4123"/>
                      <a:pt x="19160" y="4150"/>
                      <a:pt x="19033" y="4162"/>
                    </a:cubicBezTo>
                    <a:lnTo>
                      <a:pt x="19189" y="4162"/>
                    </a:lnTo>
                    <a:lnTo>
                      <a:pt x="19017" y="4162"/>
                    </a:lnTo>
                    <a:lnTo>
                      <a:pt x="19017" y="4162"/>
                    </a:lnTo>
                    <a:lnTo>
                      <a:pt x="18908" y="4162"/>
                    </a:lnTo>
                    <a:lnTo>
                      <a:pt x="18908" y="4162"/>
                    </a:lnTo>
                    <a:lnTo>
                      <a:pt x="18908" y="4162"/>
                    </a:lnTo>
                    <a:cubicBezTo>
                      <a:pt x="18908" y="4162"/>
                      <a:pt x="18908" y="4162"/>
                      <a:pt x="18908" y="4162"/>
                    </a:cubicBezTo>
                    <a:lnTo>
                      <a:pt x="18908" y="4162"/>
                    </a:lnTo>
                    <a:lnTo>
                      <a:pt x="18752" y="4162"/>
                    </a:lnTo>
                    <a:lnTo>
                      <a:pt x="18752" y="4162"/>
                    </a:lnTo>
                    <a:lnTo>
                      <a:pt x="18752" y="4162"/>
                    </a:lnTo>
                    <a:lnTo>
                      <a:pt x="18752" y="4162"/>
                    </a:lnTo>
                    <a:lnTo>
                      <a:pt x="18659" y="4162"/>
                    </a:lnTo>
                    <a:lnTo>
                      <a:pt x="18659" y="4162"/>
                    </a:lnTo>
                    <a:lnTo>
                      <a:pt x="18254" y="4271"/>
                    </a:lnTo>
                    <a:lnTo>
                      <a:pt x="18254" y="4271"/>
                    </a:lnTo>
                    <a:lnTo>
                      <a:pt x="17957" y="4380"/>
                    </a:lnTo>
                    <a:lnTo>
                      <a:pt x="17957" y="4380"/>
                    </a:lnTo>
                    <a:lnTo>
                      <a:pt x="17599" y="4489"/>
                    </a:lnTo>
                    <a:lnTo>
                      <a:pt x="17599" y="4489"/>
                    </a:lnTo>
                    <a:lnTo>
                      <a:pt x="17334" y="4676"/>
                    </a:lnTo>
                    <a:lnTo>
                      <a:pt x="17334" y="4676"/>
                    </a:lnTo>
                    <a:lnTo>
                      <a:pt x="17240" y="4676"/>
                    </a:lnTo>
                    <a:lnTo>
                      <a:pt x="17240" y="4676"/>
                    </a:lnTo>
                    <a:lnTo>
                      <a:pt x="16726" y="4864"/>
                    </a:lnTo>
                    <a:lnTo>
                      <a:pt x="16851" y="4864"/>
                    </a:lnTo>
                    <a:lnTo>
                      <a:pt x="16851" y="4864"/>
                    </a:lnTo>
                    <a:cubicBezTo>
                      <a:pt x="17028" y="4797"/>
                      <a:pt x="17211" y="4745"/>
                      <a:pt x="17396" y="4708"/>
                    </a:cubicBezTo>
                    <a:lnTo>
                      <a:pt x="17396" y="4708"/>
                    </a:lnTo>
                    <a:lnTo>
                      <a:pt x="17552" y="4708"/>
                    </a:lnTo>
                    <a:lnTo>
                      <a:pt x="17661" y="4708"/>
                    </a:lnTo>
                    <a:lnTo>
                      <a:pt x="17412" y="4708"/>
                    </a:lnTo>
                    <a:lnTo>
                      <a:pt x="17412" y="4708"/>
                    </a:lnTo>
                    <a:lnTo>
                      <a:pt x="17272" y="4708"/>
                    </a:lnTo>
                    <a:lnTo>
                      <a:pt x="17272" y="4708"/>
                    </a:lnTo>
                    <a:lnTo>
                      <a:pt x="17162" y="4708"/>
                    </a:lnTo>
                    <a:lnTo>
                      <a:pt x="17162" y="4708"/>
                    </a:lnTo>
                    <a:lnTo>
                      <a:pt x="17007" y="4708"/>
                    </a:lnTo>
                    <a:lnTo>
                      <a:pt x="17007" y="4708"/>
                    </a:lnTo>
                    <a:lnTo>
                      <a:pt x="17147" y="4708"/>
                    </a:lnTo>
                    <a:lnTo>
                      <a:pt x="17147" y="4708"/>
                    </a:lnTo>
                    <a:lnTo>
                      <a:pt x="17287" y="4708"/>
                    </a:lnTo>
                    <a:lnTo>
                      <a:pt x="17287" y="4708"/>
                    </a:lnTo>
                    <a:lnTo>
                      <a:pt x="17116" y="4708"/>
                    </a:lnTo>
                    <a:cubicBezTo>
                      <a:pt x="17240" y="4708"/>
                      <a:pt x="17599" y="4599"/>
                      <a:pt x="17272" y="4708"/>
                    </a:cubicBezTo>
                    <a:lnTo>
                      <a:pt x="17412" y="4708"/>
                    </a:lnTo>
                    <a:lnTo>
                      <a:pt x="17505" y="4708"/>
                    </a:lnTo>
                    <a:lnTo>
                      <a:pt x="17833" y="4614"/>
                    </a:lnTo>
                    <a:cubicBezTo>
                      <a:pt x="17472" y="4715"/>
                      <a:pt x="17118" y="4840"/>
                      <a:pt x="16773" y="4988"/>
                    </a:cubicBezTo>
                    <a:lnTo>
                      <a:pt x="16929" y="4988"/>
                    </a:lnTo>
                    <a:lnTo>
                      <a:pt x="16929" y="4988"/>
                    </a:lnTo>
                    <a:cubicBezTo>
                      <a:pt x="16929" y="4988"/>
                      <a:pt x="17116" y="4988"/>
                      <a:pt x="17007" y="4988"/>
                    </a:cubicBezTo>
                    <a:lnTo>
                      <a:pt x="17147" y="4988"/>
                    </a:lnTo>
                    <a:lnTo>
                      <a:pt x="17147" y="4988"/>
                    </a:lnTo>
                    <a:lnTo>
                      <a:pt x="17272" y="4988"/>
                    </a:lnTo>
                    <a:cubicBezTo>
                      <a:pt x="17178" y="4988"/>
                      <a:pt x="17069" y="4988"/>
                      <a:pt x="16991" y="5097"/>
                    </a:cubicBezTo>
                    <a:lnTo>
                      <a:pt x="16991" y="5097"/>
                    </a:lnTo>
                    <a:lnTo>
                      <a:pt x="16866" y="5097"/>
                    </a:lnTo>
                    <a:lnTo>
                      <a:pt x="16866" y="5097"/>
                    </a:lnTo>
                    <a:lnTo>
                      <a:pt x="16710" y="5097"/>
                    </a:lnTo>
                    <a:cubicBezTo>
                      <a:pt x="16793" y="5104"/>
                      <a:pt x="16877" y="5104"/>
                      <a:pt x="16960" y="5097"/>
                    </a:cubicBezTo>
                    <a:cubicBezTo>
                      <a:pt x="16695" y="5238"/>
                      <a:pt x="16367" y="5362"/>
                      <a:pt x="16103" y="5534"/>
                    </a:cubicBezTo>
                    <a:lnTo>
                      <a:pt x="16103" y="5534"/>
                    </a:lnTo>
                    <a:lnTo>
                      <a:pt x="15931" y="5627"/>
                    </a:lnTo>
                    <a:lnTo>
                      <a:pt x="16103" y="5627"/>
                    </a:lnTo>
                    <a:lnTo>
                      <a:pt x="16103" y="5627"/>
                    </a:lnTo>
                    <a:cubicBezTo>
                      <a:pt x="16103" y="5627"/>
                      <a:pt x="16103" y="5627"/>
                      <a:pt x="16103" y="5627"/>
                    </a:cubicBezTo>
                    <a:cubicBezTo>
                      <a:pt x="15934" y="5726"/>
                      <a:pt x="15756" y="5810"/>
                      <a:pt x="15573" y="5877"/>
                    </a:cubicBezTo>
                    <a:cubicBezTo>
                      <a:pt x="15573" y="5877"/>
                      <a:pt x="15573" y="5877"/>
                      <a:pt x="15573" y="5877"/>
                    </a:cubicBezTo>
                    <a:cubicBezTo>
                      <a:pt x="15573" y="5877"/>
                      <a:pt x="15479" y="5877"/>
                      <a:pt x="15463" y="5877"/>
                    </a:cubicBezTo>
                    <a:lnTo>
                      <a:pt x="15463" y="5877"/>
                    </a:lnTo>
                    <a:cubicBezTo>
                      <a:pt x="15406" y="5898"/>
                      <a:pt x="15353" y="5930"/>
                      <a:pt x="15308" y="5970"/>
                    </a:cubicBezTo>
                    <a:lnTo>
                      <a:pt x="15308" y="5970"/>
                    </a:lnTo>
                    <a:cubicBezTo>
                      <a:pt x="15308" y="5970"/>
                      <a:pt x="15089" y="6126"/>
                      <a:pt x="15183" y="6095"/>
                    </a:cubicBezTo>
                    <a:lnTo>
                      <a:pt x="15183" y="6095"/>
                    </a:lnTo>
                    <a:lnTo>
                      <a:pt x="15183" y="6095"/>
                    </a:lnTo>
                    <a:lnTo>
                      <a:pt x="15183" y="6095"/>
                    </a:lnTo>
                    <a:cubicBezTo>
                      <a:pt x="15183" y="6095"/>
                      <a:pt x="15183" y="6095"/>
                      <a:pt x="15183" y="6095"/>
                    </a:cubicBezTo>
                    <a:lnTo>
                      <a:pt x="15323" y="6095"/>
                    </a:lnTo>
                    <a:lnTo>
                      <a:pt x="15089" y="6220"/>
                    </a:lnTo>
                    <a:lnTo>
                      <a:pt x="15089" y="6220"/>
                    </a:lnTo>
                    <a:cubicBezTo>
                      <a:pt x="15089" y="6220"/>
                      <a:pt x="14933" y="6220"/>
                      <a:pt x="14871" y="6344"/>
                    </a:cubicBezTo>
                    <a:cubicBezTo>
                      <a:pt x="14809" y="6469"/>
                      <a:pt x="14980" y="6344"/>
                      <a:pt x="15027" y="6344"/>
                    </a:cubicBezTo>
                    <a:cubicBezTo>
                      <a:pt x="14873" y="6412"/>
                      <a:pt x="14727" y="6496"/>
                      <a:pt x="14590" y="6594"/>
                    </a:cubicBezTo>
                    <a:lnTo>
                      <a:pt x="14590" y="6594"/>
                    </a:lnTo>
                    <a:lnTo>
                      <a:pt x="14590" y="6594"/>
                    </a:lnTo>
                    <a:cubicBezTo>
                      <a:pt x="14808" y="6458"/>
                      <a:pt x="15037" y="6343"/>
                      <a:pt x="15276" y="6251"/>
                    </a:cubicBezTo>
                    <a:lnTo>
                      <a:pt x="15276" y="6251"/>
                    </a:lnTo>
                    <a:cubicBezTo>
                      <a:pt x="15276" y="6251"/>
                      <a:pt x="15276" y="6251"/>
                      <a:pt x="15276" y="6251"/>
                    </a:cubicBezTo>
                    <a:lnTo>
                      <a:pt x="15276" y="6251"/>
                    </a:lnTo>
                    <a:lnTo>
                      <a:pt x="15370" y="6251"/>
                    </a:lnTo>
                    <a:lnTo>
                      <a:pt x="15276" y="6251"/>
                    </a:lnTo>
                    <a:cubicBezTo>
                      <a:pt x="15276" y="6251"/>
                      <a:pt x="15417" y="6157"/>
                      <a:pt x="15479" y="6157"/>
                    </a:cubicBezTo>
                    <a:lnTo>
                      <a:pt x="15479" y="6157"/>
                    </a:lnTo>
                    <a:cubicBezTo>
                      <a:pt x="15479" y="6157"/>
                      <a:pt x="15713" y="6064"/>
                      <a:pt x="15573" y="6157"/>
                    </a:cubicBezTo>
                    <a:lnTo>
                      <a:pt x="15463" y="6157"/>
                    </a:lnTo>
                    <a:cubicBezTo>
                      <a:pt x="15494" y="6149"/>
                      <a:pt x="15526" y="6149"/>
                      <a:pt x="15557" y="6157"/>
                    </a:cubicBezTo>
                    <a:lnTo>
                      <a:pt x="15448" y="6157"/>
                    </a:lnTo>
                    <a:lnTo>
                      <a:pt x="15448" y="6157"/>
                    </a:lnTo>
                    <a:cubicBezTo>
                      <a:pt x="15448" y="6157"/>
                      <a:pt x="15448" y="6157"/>
                      <a:pt x="15323" y="6157"/>
                    </a:cubicBezTo>
                    <a:cubicBezTo>
                      <a:pt x="15198" y="6157"/>
                      <a:pt x="15495" y="6157"/>
                      <a:pt x="15432" y="6157"/>
                    </a:cubicBezTo>
                    <a:cubicBezTo>
                      <a:pt x="15522" y="6121"/>
                      <a:pt x="15623" y="6121"/>
                      <a:pt x="15713" y="6157"/>
                    </a:cubicBezTo>
                    <a:lnTo>
                      <a:pt x="15713" y="6157"/>
                    </a:lnTo>
                    <a:cubicBezTo>
                      <a:pt x="15541" y="6282"/>
                      <a:pt x="15339" y="6376"/>
                      <a:pt x="15152" y="6485"/>
                    </a:cubicBezTo>
                    <a:lnTo>
                      <a:pt x="15152" y="6485"/>
                    </a:lnTo>
                    <a:lnTo>
                      <a:pt x="15152" y="6485"/>
                    </a:lnTo>
                    <a:lnTo>
                      <a:pt x="15152" y="6485"/>
                    </a:lnTo>
                    <a:cubicBezTo>
                      <a:pt x="15152" y="6485"/>
                      <a:pt x="15152" y="6485"/>
                      <a:pt x="15152" y="6485"/>
                    </a:cubicBezTo>
                    <a:lnTo>
                      <a:pt x="15152" y="6485"/>
                    </a:lnTo>
                    <a:lnTo>
                      <a:pt x="15152" y="6485"/>
                    </a:lnTo>
                    <a:lnTo>
                      <a:pt x="14933" y="6625"/>
                    </a:lnTo>
                    <a:lnTo>
                      <a:pt x="14933" y="6625"/>
                    </a:lnTo>
                    <a:cubicBezTo>
                      <a:pt x="14933" y="6625"/>
                      <a:pt x="14933" y="6625"/>
                      <a:pt x="14933" y="6703"/>
                    </a:cubicBezTo>
                    <a:lnTo>
                      <a:pt x="15074" y="6703"/>
                    </a:lnTo>
                    <a:lnTo>
                      <a:pt x="15074" y="6703"/>
                    </a:lnTo>
                    <a:lnTo>
                      <a:pt x="15074" y="6796"/>
                    </a:lnTo>
                    <a:cubicBezTo>
                      <a:pt x="15074" y="6796"/>
                      <a:pt x="15074" y="6796"/>
                      <a:pt x="15074" y="6796"/>
                    </a:cubicBezTo>
                    <a:lnTo>
                      <a:pt x="15074" y="6796"/>
                    </a:lnTo>
                    <a:cubicBezTo>
                      <a:pt x="15385" y="6594"/>
                      <a:pt x="15167" y="6796"/>
                      <a:pt x="15074" y="6890"/>
                    </a:cubicBezTo>
                    <a:cubicBezTo>
                      <a:pt x="15183" y="6890"/>
                      <a:pt x="15276" y="6703"/>
                      <a:pt x="15401" y="6656"/>
                    </a:cubicBezTo>
                    <a:lnTo>
                      <a:pt x="15401" y="6656"/>
                    </a:lnTo>
                    <a:cubicBezTo>
                      <a:pt x="15401" y="6656"/>
                      <a:pt x="15682" y="6485"/>
                      <a:pt x="15526" y="6656"/>
                    </a:cubicBezTo>
                    <a:lnTo>
                      <a:pt x="15650" y="6656"/>
                    </a:lnTo>
                    <a:lnTo>
                      <a:pt x="15557" y="6656"/>
                    </a:lnTo>
                    <a:cubicBezTo>
                      <a:pt x="15557" y="6656"/>
                      <a:pt x="15557" y="6656"/>
                      <a:pt x="15557" y="6656"/>
                    </a:cubicBezTo>
                    <a:cubicBezTo>
                      <a:pt x="15557" y="6656"/>
                      <a:pt x="15448" y="6656"/>
                      <a:pt x="15417" y="6750"/>
                    </a:cubicBezTo>
                    <a:lnTo>
                      <a:pt x="15417" y="6750"/>
                    </a:lnTo>
                    <a:cubicBezTo>
                      <a:pt x="15417" y="6750"/>
                      <a:pt x="15323" y="6750"/>
                      <a:pt x="15308" y="6750"/>
                    </a:cubicBezTo>
                    <a:cubicBezTo>
                      <a:pt x="15619" y="6641"/>
                      <a:pt x="15198" y="6750"/>
                      <a:pt x="15074" y="6874"/>
                    </a:cubicBezTo>
                    <a:lnTo>
                      <a:pt x="15074" y="6874"/>
                    </a:lnTo>
                    <a:lnTo>
                      <a:pt x="14902" y="6968"/>
                    </a:lnTo>
                    <a:lnTo>
                      <a:pt x="14902" y="6968"/>
                    </a:lnTo>
                    <a:lnTo>
                      <a:pt x="14778" y="6968"/>
                    </a:lnTo>
                    <a:cubicBezTo>
                      <a:pt x="14918" y="6968"/>
                      <a:pt x="14778" y="6968"/>
                      <a:pt x="14778" y="6968"/>
                    </a:cubicBezTo>
                    <a:lnTo>
                      <a:pt x="14778" y="6968"/>
                    </a:lnTo>
                    <a:lnTo>
                      <a:pt x="14637" y="6968"/>
                    </a:lnTo>
                    <a:lnTo>
                      <a:pt x="14637" y="6968"/>
                    </a:lnTo>
                    <a:lnTo>
                      <a:pt x="14637" y="6968"/>
                    </a:lnTo>
                    <a:lnTo>
                      <a:pt x="14637" y="6968"/>
                    </a:lnTo>
                    <a:cubicBezTo>
                      <a:pt x="14544" y="6968"/>
                      <a:pt x="14450" y="7108"/>
                      <a:pt x="14357" y="7139"/>
                    </a:cubicBezTo>
                    <a:cubicBezTo>
                      <a:pt x="14263" y="7171"/>
                      <a:pt x="14497" y="7046"/>
                      <a:pt x="14559" y="7030"/>
                    </a:cubicBezTo>
                    <a:cubicBezTo>
                      <a:pt x="14622" y="7015"/>
                      <a:pt x="14559" y="7030"/>
                      <a:pt x="14559" y="7030"/>
                    </a:cubicBezTo>
                    <a:cubicBezTo>
                      <a:pt x="14640" y="6992"/>
                      <a:pt x="14723" y="6961"/>
                      <a:pt x="14809" y="6937"/>
                    </a:cubicBezTo>
                    <a:lnTo>
                      <a:pt x="14700" y="6937"/>
                    </a:lnTo>
                    <a:cubicBezTo>
                      <a:pt x="14871" y="6859"/>
                      <a:pt x="15027" y="6734"/>
                      <a:pt x="15198" y="6672"/>
                    </a:cubicBezTo>
                    <a:lnTo>
                      <a:pt x="15198" y="6672"/>
                    </a:lnTo>
                    <a:lnTo>
                      <a:pt x="15198" y="6672"/>
                    </a:lnTo>
                    <a:cubicBezTo>
                      <a:pt x="15406" y="6614"/>
                      <a:pt x="15605" y="6531"/>
                      <a:pt x="15791" y="6422"/>
                    </a:cubicBezTo>
                    <a:cubicBezTo>
                      <a:pt x="15791" y="6422"/>
                      <a:pt x="15791" y="6422"/>
                      <a:pt x="15666" y="6422"/>
                    </a:cubicBezTo>
                    <a:lnTo>
                      <a:pt x="15666" y="6422"/>
                    </a:lnTo>
                    <a:cubicBezTo>
                      <a:pt x="15760" y="6422"/>
                      <a:pt x="16118" y="6204"/>
                      <a:pt x="15900" y="6344"/>
                    </a:cubicBezTo>
                    <a:cubicBezTo>
                      <a:pt x="16056" y="6344"/>
                      <a:pt x="16056" y="6189"/>
                      <a:pt x="16196" y="6142"/>
                    </a:cubicBezTo>
                    <a:cubicBezTo>
                      <a:pt x="16056" y="6142"/>
                      <a:pt x="16196" y="6142"/>
                      <a:pt x="16196" y="6142"/>
                    </a:cubicBezTo>
                    <a:lnTo>
                      <a:pt x="16196" y="6142"/>
                    </a:lnTo>
                    <a:cubicBezTo>
                      <a:pt x="16368" y="6015"/>
                      <a:pt x="16564" y="5925"/>
                      <a:pt x="16773" y="5877"/>
                    </a:cubicBezTo>
                    <a:lnTo>
                      <a:pt x="16773" y="5877"/>
                    </a:lnTo>
                    <a:cubicBezTo>
                      <a:pt x="16936" y="5775"/>
                      <a:pt x="17115" y="5701"/>
                      <a:pt x="17303" y="5659"/>
                    </a:cubicBezTo>
                    <a:lnTo>
                      <a:pt x="17162" y="5736"/>
                    </a:lnTo>
                    <a:cubicBezTo>
                      <a:pt x="17334" y="5736"/>
                      <a:pt x="17459" y="5581"/>
                      <a:pt x="17630" y="5549"/>
                    </a:cubicBezTo>
                    <a:lnTo>
                      <a:pt x="17459" y="5674"/>
                    </a:lnTo>
                    <a:cubicBezTo>
                      <a:pt x="18410" y="5097"/>
                      <a:pt x="20000" y="4536"/>
                      <a:pt x="18425" y="5362"/>
                    </a:cubicBezTo>
                    <a:cubicBezTo>
                      <a:pt x="18675" y="5284"/>
                      <a:pt x="19267" y="4910"/>
                      <a:pt x="19080" y="5129"/>
                    </a:cubicBezTo>
                    <a:cubicBezTo>
                      <a:pt x="19766" y="4895"/>
                      <a:pt x="18721" y="5456"/>
                      <a:pt x="18425" y="5581"/>
                    </a:cubicBezTo>
                    <a:cubicBezTo>
                      <a:pt x="18784" y="5456"/>
                      <a:pt x="18425" y="5581"/>
                      <a:pt x="18425" y="5581"/>
                    </a:cubicBezTo>
                    <a:cubicBezTo>
                      <a:pt x="18425" y="5581"/>
                      <a:pt x="18659" y="5425"/>
                      <a:pt x="18519" y="5581"/>
                    </a:cubicBezTo>
                    <a:cubicBezTo>
                      <a:pt x="18752" y="5316"/>
                      <a:pt x="18986" y="5581"/>
                      <a:pt x="18597" y="5659"/>
                    </a:cubicBezTo>
                    <a:cubicBezTo>
                      <a:pt x="18557" y="5643"/>
                      <a:pt x="18512" y="5643"/>
                      <a:pt x="18472" y="5659"/>
                    </a:cubicBezTo>
                    <a:cubicBezTo>
                      <a:pt x="18706" y="5659"/>
                      <a:pt x="18378" y="5736"/>
                      <a:pt x="18300" y="5768"/>
                    </a:cubicBezTo>
                    <a:cubicBezTo>
                      <a:pt x="18893" y="5581"/>
                      <a:pt x="17802" y="6033"/>
                      <a:pt x="18456" y="5768"/>
                    </a:cubicBezTo>
                    <a:cubicBezTo>
                      <a:pt x="17630" y="6126"/>
                      <a:pt x="18830" y="5768"/>
                      <a:pt x="18020" y="6095"/>
                    </a:cubicBezTo>
                    <a:cubicBezTo>
                      <a:pt x="18020" y="6189"/>
                      <a:pt x="18020" y="6095"/>
                      <a:pt x="18238" y="6095"/>
                    </a:cubicBezTo>
                    <a:cubicBezTo>
                      <a:pt x="18120" y="6184"/>
                      <a:pt x="17989" y="6252"/>
                      <a:pt x="17848" y="6298"/>
                    </a:cubicBezTo>
                    <a:cubicBezTo>
                      <a:pt x="17755" y="6298"/>
                      <a:pt x="18534" y="6298"/>
                      <a:pt x="17692" y="6485"/>
                    </a:cubicBezTo>
                    <a:cubicBezTo>
                      <a:pt x="17599" y="6485"/>
                      <a:pt x="18113" y="6485"/>
                      <a:pt x="17568" y="6594"/>
                    </a:cubicBezTo>
                    <a:cubicBezTo>
                      <a:pt x="18020" y="6438"/>
                      <a:pt x="18082" y="6594"/>
                      <a:pt x="17568" y="6672"/>
                    </a:cubicBezTo>
                    <a:cubicBezTo>
                      <a:pt x="17770" y="6843"/>
                      <a:pt x="17474" y="6890"/>
                      <a:pt x="17568" y="6828"/>
                    </a:cubicBezTo>
                    <a:cubicBezTo>
                      <a:pt x="17318" y="6828"/>
                      <a:pt x="17568" y="7030"/>
                      <a:pt x="17287" y="6921"/>
                    </a:cubicBezTo>
                    <a:cubicBezTo>
                      <a:pt x="17116" y="7217"/>
                      <a:pt x="17412" y="7046"/>
                      <a:pt x="17116" y="7186"/>
                    </a:cubicBezTo>
                    <a:cubicBezTo>
                      <a:pt x="17350" y="7108"/>
                      <a:pt x="16929" y="7436"/>
                      <a:pt x="17116" y="7295"/>
                    </a:cubicBezTo>
                    <a:cubicBezTo>
                      <a:pt x="16820" y="7591"/>
                      <a:pt x="17381" y="7124"/>
                      <a:pt x="16975" y="7623"/>
                    </a:cubicBezTo>
                    <a:cubicBezTo>
                      <a:pt x="16773" y="7732"/>
                      <a:pt x="17303" y="7623"/>
                      <a:pt x="16835" y="7794"/>
                    </a:cubicBezTo>
                    <a:cubicBezTo>
                      <a:pt x="17178" y="7654"/>
                      <a:pt x="16913" y="8137"/>
                      <a:pt x="16695" y="8012"/>
                    </a:cubicBezTo>
                    <a:cubicBezTo>
                      <a:pt x="16695" y="8137"/>
                      <a:pt x="16555" y="8231"/>
                      <a:pt x="16508" y="8137"/>
                    </a:cubicBezTo>
                    <a:cubicBezTo>
                      <a:pt x="16461" y="8044"/>
                      <a:pt x="16352" y="8309"/>
                      <a:pt x="16508" y="8137"/>
                    </a:cubicBezTo>
                    <a:cubicBezTo>
                      <a:pt x="16664" y="7966"/>
                      <a:pt x="16056" y="8574"/>
                      <a:pt x="16196" y="8309"/>
                    </a:cubicBezTo>
                    <a:cubicBezTo>
                      <a:pt x="16071" y="8137"/>
                      <a:pt x="16492" y="7903"/>
                      <a:pt x="16539" y="7810"/>
                    </a:cubicBezTo>
                    <a:cubicBezTo>
                      <a:pt x="16258" y="7966"/>
                      <a:pt x="16430" y="7810"/>
                      <a:pt x="16539" y="7654"/>
                    </a:cubicBezTo>
                    <a:cubicBezTo>
                      <a:pt x="16648" y="7498"/>
                      <a:pt x="16305" y="7841"/>
                      <a:pt x="16383" y="7654"/>
                    </a:cubicBezTo>
                    <a:cubicBezTo>
                      <a:pt x="16118" y="7903"/>
                      <a:pt x="15962" y="7934"/>
                      <a:pt x="15869" y="8309"/>
                    </a:cubicBezTo>
                    <a:cubicBezTo>
                      <a:pt x="15775" y="8683"/>
                      <a:pt x="15261" y="9135"/>
                      <a:pt x="15198" y="8932"/>
                    </a:cubicBezTo>
                    <a:cubicBezTo>
                      <a:pt x="15136" y="8729"/>
                      <a:pt x="15308" y="8823"/>
                      <a:pt x="15198" y="8527"/>
                    </a:cubicBezTo>
                    <a:cubicBezTo>
                      <a:pt x="14996" y="8885"/>
                      <a:pt x="14996" y="9353"/>
                      <a:pt x="14996" y="9353"/>
                    </a:cubicBezTo>
                    <a:cubicBezTo>
                      <a:pt x="14357" y="9493"/>
                      <a:pt x="15105" y="8262"/>
                      <a:pt x="15245" y="8231"/>
                    </a:cubicBezTo>
                    <a:cubicBezTo>
                      <a:pt x="14996" y="8324"/>
                      <a:pt x="15245" y="8231"/>
                      <a:pt x="15027" y="8231"/>
                    </a:cubicBezTo>
                    <a:cubicBezTo>
                      <a:pt x="15136" y="8075"/>
                      <a:pt x="14871" y="8309"/>
                      <a:pt x="14793" y="8231"/>
                    </a:cubicBezTo>
                    <a:cubicBezTo>
                      <a:pt x="14715" y="8153"/>
                      <a:pt x="15432" y="7607"/>
                      <a:pt x="15292" y="7981"/>
                    </a:cubicBezTo>
                    <a:cubicBezTo>
                      <a:pt x="16617" y="7701"/>
                      <a:pt x="17427" y="6422"/>
                      <a:pt x="17724" y="6111"/>
                    </a:cubicBezTo>
                    <a:cubicBezTo>
                      <a:pt x="17272" y="6485"/>
                      <a:pt x="17396" y="6111"/>
                      <a:pt x="17225" y="6111"/>
                    </a:cubicBezTo>
                    <a:cubicBezTo>
                      <a:pt x="17053" y="6111"/>
                      <a:pt x="17459" y="5970"/>
                      <a:pt x="17225" y="5955"/>
                    </a:cubicBezTo>
                    <a:cubicBezTo>
                      <a:pt x="17427" y="5736"/>
                      <a:pt x="17225" y="5955"/>
                      <a:pt x="17225" y="5783"/>
                    </a:cubicBezTo>
                    <a:lnTo>
                      <a:pt x="17318" y="5783"/>
                    </a:lnTo>
                    <a:lnTo>
                      <a:pt x="17178" y="5861"/>
                    </a:lnTo>
                    <a:cubicBezTo>
                      <a:pt x="16944" y="5970"/>
                      <a:pt x="16726" y="6111"/>
                      <a:pt x="16492" y="6235"/>
                    </a:cubicBezTo>
                    <a:lnTo>
                      <a:pt x="16492" y="6235"/>
                    </a:lnTo>
                    <a:lnTo>
                      <a:pt x="16601" y="6235"/>
                    </a:lnTo>
                    <a:lnTo>
                      <a:pt x="16555" y="6235"/>
                    </a:lnTo>
                    <a:lnTo>
                      <a:pt x="16555" y="6235"/>
                    </a:lnTo>
                    <a:cubicBezTo>
                      <a:pt x="16555" y="6313"/>
                      <a:pt x="16321" y="6235"/>
                      <a:pt x="16243" y="6376"/>
                    </a:cubicBezTo>
                    <a:lnTo>
                      <a:pt x="16243" y="6376"/>
                    </a:lnTo>
                    <a:lnTo>
                      <a:pt x="16243" y="6376"/>
                    </a:lnTo>
                    <a:lnTo>
                      <a:pt x="16336" y="6376"/>
                    </a:lnTo>
                    <a:cubicBezTo>
                      <a:pt x="16336" y="6376"/>
                      <a:pt x="16336" y="6376"/>
                      <a:pt x="16336" y="6376"/>
                    </a:cubicBezTo>
                    <a:lnTo>
                      <a:pt x="16336" y="6376"/>
                    </a:lnTo>
                    <a:cubicBezTo>
                      <a:pt x="16336" y="6376"/>
                      <a:pt x="16227" y="6376"/>
                      <a:pt x="16180" y="6376"/>
                    </a:cubicBezTo>
                    <a:lnTo>
                      <a:pt x="16180" y="6376"/>
                    </a:lnTo>
                    <a:lnTo>
                      <a:pt x="16180" y="6376"/>
                    </a:lnTo>
                    <a:cubicBezTo>
                      <a:pt x="15993" y="6516"/>
                      <a:pt x="15791" y="6625"/>
                      <a:pt x="15588" y="6750"/>
                    </a:cubicBezTo>
                    <a:lnTo>
                      <a:pt x="15822" y="6656"/>
                    </a:lnTo>
                    <a:lnTo>
                      <a:pt x="15822" y="6656"/>
                    </a:lnTo>
                    <a:lnTo>
                      <a:pt x="16212" y="6454"/>
                    </a:lnTo>
                    <a:cubicBezTo>
                      <a:pt x="16065" y="6587"/>
                      <a:pt x="15903" y="6702"/>
                      <a:pt x="15728" y="6796"/>
                    </a:cubicBezTo>
                    <a:lnTo>
                      <a:pt x="15728" y="6796"/>
                    </a:lnTo>
                    <a:cubicBezTo>
                      <a:pt x="15496" y="6904"/>
                      <a:pt x="15285" y="7052"/>
                      <a:pt x="15105" y="7233"/>
                    </a:cubicBezTo>
                    <a:cubicBezTo>
                      <a:pt x="15105" y="7233"/>
                      <a:pt x="15198" y="7155"/>
                      <a:pt x="15245" y="7155"/>
                    </a:cubicBezTo>
                    <a:lnTo>
                      <a:pt x="15245" y="7155"/>
                    </a:lnTo>
                    <a:lnTo>
                      <a:pt x="16040" y="6750"/>
                    </a:lnTo>
                    <a:lnTo>
                      <a:pt x="16040" y="6750"/>
                    </a:lnTo>
                    <a:lnTo>
                      <a:pt x="16040" y="6750"/>
                    </a:lnTo>
                    <a:cubicBezTo>
                      <a:pt x="16040" y="6750"/>
                      <a:pt x="16040" y="6656"/>
                      <a:pt x="16165" y="6672"/>
                    </a:cubicBezTo>
                    <a:lnTo>
                      <a:pt x="16165" y="6672"/>
                    </a:lnTo>
                    <a:cubicBezTo>
                      <a:pt x="16165" y="6672"/>
                      <a:pt x="16165" y="6672"/>
                      <a:pt x="16274" y="6672"/>
                    </a:cubicBezTo>
                    <a:lnTo>
                      <a:pt x="16274" y="6672"/>
                    </a:lnTo>
                    <a:lnTo>
                      <a:pt x="16664" y="6454"/>
                    </a:lnTo>
                    <a:cubicBezTo>
                      <a:pt x="16664" y="6454"/>
                      <a:pt x="16664" y="6454"/>
                      <a:pt x="16664" y="6594"/>
                    </a:cubicBezTo>
                    <a:lnTo>
                      <a:pt x="16664" y="6594"/>
                    </a:lnTo>
                    <a:cubicBezTo>
                      <a:pt x="16645" y="6644"/>
                      <a:pt x="16605" y="6684"/>
                      <a:pt x="16555" y="6703"/>
                    </a:cubicBezTo>
                    <a:cubicBezTo>
                      <a:pt x="16555" y="6625"/>
                      <a:pt x="16555" y="6781"/>
                      <a:pt x="16430" y="6796"/>
                    </a:cubicBezTo>
                    <a:cubicBezTo>
                      <a:pt x="16305" y="6812"/>
                      <a:pt x="16305" y="6921"/>
                      <a:pt x="16243" y="6921"/>
                    </a:cubicBezTo>
                    <a:cubicBezTo>
                      <a:pt x="16180" y="6921"/>
                      <a:pt x="16243" y="6921"/>
                      <a:pt x="16243" y="6921"/>
                    </a:cubicBezTo>
                    <a:lnTo>
                      <a:pt x="16243" y="6921"/>
                    </a:lnTo>
                    <a:cubicBezTo>
                      <a:pt x="16243" y="6921"/>
                      <a:pt x="15978" y="7046"/>
                      <a:pt x="16056" y="6921"/>
                    </a:cubicBezTo>
                    <a:lnTo>
                      <a:pt x="16056" y="6921"/>
                    </a:lnTo>
                    <a:cubicBezTo>
                      <a:pt x="16056" y="6921"/>
                      <a:pt x="16056" y="6999"/>
                      <a:pt x="15915" y="7015"/>
                    </a:cubicBezTo>
                    <a:lnTo>
                      <a:pt x="15915" y="7015"/>
                    </a:lnTo>
                    <a:cubicBezTo>
                      <a:pt x="15915" y="7015"/>
                      <a:pt x="15806" y="7015"/>
                      <a:pt x="15915" y="7015"/>
                    </a:cubicBezTo>
                    <a:cubicBezTo>
                      <a:pt x="15629" y="7264"/>
                      <a:pt x="15287" y="7441"/>
                      <a:pt x="14918" y="7529"/>
                    </a:cubicBezTo>
                    <a:cubicBezTo>
                      <a:pt x="14943" y="7513"/>
                      <a:pt x="14969" y="7497"/>
                      <a:pt x="14996" y="7482"/>
                    </a:cubicBezTo>
                    <a:lnTo>
                      <a:pt x="14996" y="7482"/>
                    </a:lnTo>
                    <a:lnTo>
                      <a:pt x="15120" y="7373"/>
                    </a:lnTo>
                    <a:lnTo>
                      <a:pt x="15120" y="7373"/>
                    </a:lnTo>
                    <a:cubicBezTo>
                      <a:pt x="15120" y="7373"/>
                      <a:pt x="14965" y="7451"/>
                      <a:pt x="15120" y="7373"/>
                    </a:cubicBezTo>
                    <a:cubicBezTo>
                      <a:pt x="15026" y="7487"/>
                      <a:pt x="14916" y="7587"/>
                      <a:pt x="14793" y="7669"/>
                    </a:cubicBezTo>
                    <a:lnTo>
                      <a:pt x="14887" y="7529"/>
                    </a:lnTo>
                    <a:cubicBezTo>
                      <a:pt x="14887" y="7529"/>
                      <a:pt x="14887" y="7607"/>
                      <a:pt x="14778" y="7623"/>
                    </a:cubicBezTo>
                    <a:cubicBezTo>
                      <a:pt x="14668" y="7638"/>
                      <a:pt x="14778" y="7623"/>
                      <a:pt x="14778" y="7623"/>
                    </a:cubicBezTo>
                    <a:lnTo>
                      <a:pt x="14778" y="7623"/>
                    </a:lnTo>
                    <a:lnTo>
                      <a:pt x="14918" y="7514"/>
                    </a:lnTo>
                    <a:cubicBezTo>
                      <a:pt x="14918" y="7514"/>
                      <a:pt x="14824" y="7514"/>
                      <a:pt x="14918" y="7514"/>
                    </a:cubicBezTo>
                    <a:lnTo>
                      <a:pt x="14918" y="7514"/>
                    </a:lnTo>
                    <a:lnTo>
                      <a:pt x="14918" y="7514"/>
                    </a:lnTo>
                    <a:cubicBezTo>
                      <a:pt x="14757" y="7658"/>
                      <a:pt x="14572" y="7774"/>
                      <a:pt x="14372" y="7856"/>
                    </a:cubicBezTo>
                    <a:lnTo>
                      <a:pt x="14372" y="7856"/>
                    </a:lnTo>
                    <a:cubicBezTo>
                      <a:pt x="14076" y="8028"/>
                      <a:pt x="14372" y="7732"/>
                      <a:pt x="14372" y="7591"/>
                    </a:cubicBezTo>
                    <a:cubicBezTo>
                      <a:pt x="14107" y="7747"/>
                      <a:pt x="14170" y="8028"/>
                      <a:pt x="13873" y="8106"/>
                    </a:cubicBezTo>
                    <a:lnTo>
                      <a:pt x="13873" y="8106"/>
                    </a:lnTo>
                    <a:lnTo>
                      <a:pt x="13468" y="8293"/>
                    </a:lnTo>
                    <a:cubicBezTo>
                      <a:pt x="13468" y="8293"/>
                      <a:pt x="13468" y="8293"/>
                      <a:pt x="13468" y="8293"/>
                    </a:cubicBezTo>
                    <a:lnTo>
                      <a:pt x="13468" y="8293"/>
                    </a:lnTo>
                    <a:lnTo>
                      <a:pt x="13468" y="8293"/>
                    </a:lnTo>
                    <a:cubicBezTo>
                      <a:pt x="13468" y="8293"/>
                      <a:pt x="13468" y="8293"/>
                      <a:pt x="13577" y="8199"/>
                    </a:cubicBezTo>
                    <a:cubicBezTo>
                      <a:pt x="13686" y="8106"/>
                      <a:pt x="13468" y="8199"/>
                      <a:pt x="13437" y="8277"/>
                    </a:cubicBezTo>
                    <a:cubicBezTo>
                      <a:pt x="13475" y="8255"/>
                      <a:pt x="13508" y="8223"/>
                      <a:pt x="13530" y="8184"/>
                    </a:cubicBezTo>
                    <a:cubicBezTo>
                      <a:pt x="13530" y="8184"/>
                      <a:pt x="13172" y="8480"/>
                      <a:pt x="13328" y="8293"/>
                    </a:cubicBezTo>
                    <a:lnTo>
                      <a:pt x="13188" y="8402"/>
                    </a:lnTo>
                    <a:cubicBezTo>
                      <a:pt x="13251" y="8269"/>
                      <a:pt x="13329" y="8143"/>
                      <a:pt x="13421" y="8028"/>
                    </a:cubicBezTo>
                    <a:lnTo>
                      <a:pt x="13421" y="8028"/>
                    </a:lnTo>
                    <a:lnTo>
                      <a:pt x="13421" y="8028"/>
                    </a:lnTo>
                    <a:lnTo>
                      <a:pt x="13343" y="8121"/>
                    </a:lnTo>
                    <a:cubicBezTo>
                      <a:pt x="13530" y="7981"/>
                      <a:pt x="13250" y="8293"/>
                      <a:pt x="13203" y="8277"/>
                    </a:cubicBezTo>
                    <a:lnTo>
                      <a:pt x="13328" y="8277"/>
                    </a:lnTo>
                    <a:cubicBezTo>
                      <a:pt x="13203" y="8496"/>
                      <a:pt x="12704" y="8761"/>
                      <a:pt x="13078" y="8277"/>
                    </a:cubicBezTo>
                    <a:cubicBezTo>
                      <a:pt x="12954" y="8355"/>
                      <a:pt x="12891" y="8496"/>
                      <a:pt x="12782" y="8574"/>
                    </a:cubicBezTo>
                    <a:lnTo>
                      <a:pt x="12782" y="8574"/>
                    </a:lnTo>
                    <a:lnTo>
                      <a:pt x="12782" y="8574"/>
                    </a:lnTo>
                    <a:lnTo>
                      <a:pt x="12782" y="8574"/>
                    </a:lnTo>
                    <a:lnTo>
                      <a:pt x="12642" y="8698"/>
                    </a:lnTo>
                    <a:cubicBezTo>
                      <a:pt x="12642" y="8698"/>
                      <a:pt x="12642" y="8698"/>
                      <a:pt x="12642" y="8698"/>
                    </a:cubicBezTo>
                    <a:cubicBezTo>
                      <a:pt x="12642" y="8698"/>
                      <a:pt x="12533" y="8698"/>
                      <a:pt x="12502" y="8698"/>
                    </a:cubicBezTo>
                    <a:cubicBezTo>
                      <a:pt x="12470" y="8698"/>
                      <a:pt x="12034" y="8994"/>
                      <a:pt x="11909" y="9026"/>
                    </a:cubicBezTo>
                    <a:lnTo>
                      <a:pt x="11909" y="9026"/>
                    </a:lnTo>
                    <a:cubicBezTo>
                      <a:pt x="11559" y="9339"/>
                      <a:pt x="11189" y="9631"/>
                      <a:pt x="10803" y="9899"/>
                    </a:cubicBezTo>
                    <a:cubicBezTo>
                      <a:pt x="11707" y="9306"/>
                      <a:pt x="10662" y="10351"/>
                      <a:pt x="10460" y="10351"/>
                    </a:cubicBezTo>
                    <a:cubicBezTo>
                      <a:pt x="10865" y="10351"/>
                      <a:pt x="10647" y="10694"/>
                      <a:pt x="10460" y="10974"/>
                    </a:cubicBezTo>
                    <a:lnTo>
                      <a:pt x="10460" y="10974"/>
                    </a:lnTo>
                    <a:cubicBezTo>
                      <a:pt x="10447" y="11120"/>
                      <a:pt x="10410" y="11262"/>
                      <a:pt x="10350" y="11395"/>
                    </a:cubicBezTo>
                    <a:cubicBezTo>
                      <a:pt x="10460" y="11395"/>
                      <a:pt x="10444" y="11520"/>
                      <a:pt x="10553" y="11520"/>
                    </a:cubicBezTo>
                    <a:lnTo>
                      <a:pt x="10553" y="11520"/>
                    </a:lnTo>
                    <a:cubicBezTo>
                      <a:pt x="10113" y="11959"/>
                      <a:pt x="9735" y="12458"/>
                      <a:pt x="9431" y="13001"/>
                    </a:cubicBezTo>
                    <a:cubicBezTo>
                      <a:pt x="9618" y="13001"/>
                      <a:pt x="9571" y="13001"/>
                      <a:pt x="9758" y="12876"/>
                    </a:cubicBezTo>
                    <a:cubicBezTo>
                      <a:pt x="9758" y="12954"/>
                      <a:pt x="9571" y="13110"/>
                      <a:pt x="9665" y="13172"/>
                    </a:cubicBezTo>
                    <a:cubicBezTo>
                      <a:pt x="10043" y="12406"/>
                      <a:pt x="10669" y="11791"/>
                      <a:pt x="11442" y="11426"/>
                    </a:cubicBezTo>
                    <a:cubicBezTo>
                      <a:pt x="11894" y="10912"/>
                      <a:pt x="12237" y="10288"/>
                      <a:pt x="12704" y="10117"/>
                    </a:cubicBezTo>
                    <a:lnTo>
                      <a:pt x="12704" y="10117"/>
                    </a:lnTo>
                    <a:cubicBezTo>
                      <a:pt x="12782" y="10117"/>
                      <a:pt x="12813" y="9961"/>
                      <a:pt x="12891" y="9961"/>
                    </a:cubicBezTo>
                    <a:cubicBezTo>
                      <a:pt x="12969" y="9961"/>
                      <a:pt x="12891" y="9867"/>
                      <a:pt x="13000" y="9852"/>
                    </a:cubicBezTo>
                    <a:cubicBezTo>
                      <a:pt x="13110" y="9836"/>
                      <a:pt x="14060" y="8901"/>
                      <a:pt x="13686" y="9446"/>
                    </a:cubicBezTo>
                    <a:cubicBezTo>
                      <a:pt x="13686" y="9446"/>
                      <a:pt x="13842" y="9446"/>
                      <a:pt x="13795" y="9446"/>
                    </a:cubicBezTo>
                    <a:lnTo>
                      <a:pt x="13795" y="9446"/>
                    </a:lnTo>
                    <a:cubicBezTo>
                      <a:pt x="14076" y="9446"/>
                      <a:pt x="13795" y="9446"/>
                      <a:pt x="13889" y="9587"/>
                    </a:cubicBezTo>
                    <a:cubicBezTo>
                      <a:pt x="13983" y="9727"/>
                      <a:pt x="13795" y="9665"/>
                      <a:pt x="13764" y="9711"/>
                    </a:cubicBezTo>
                    <a:lnTo>
                      <a:pt x="13764" y="9711"/>
                    </a:lnTo>
                    <a:cubicBezTo>
                      <a:pt x="13764" y="9711"/>
                      <a:pt x="13764" y="9805"/>
                      <a:pt x="13764" y="9852"/>
                    </a:cubicBezTo>
                    <a:lnTo>
                      <a:pt x="13764" y="9852"/>
                    </a:lnTo>
                    <a:cubicBezTo>
                      <a:pt x="13764" y="9852"/>
                      <a:pt x="13764" y="9930"/>
                      <a:pt x="13764" y="9930"/>
                    </a:cubicBezTo>
                    <a:lnTo>
                      <a:pt x="13764" y="9930"/>
                    </a:lnTo>
                    <a:cubicBezTo>
                      <a:pt x="13764" y="9930"/>
                      <a:pt x="13764" y="10008"/>
                      <a:pt x="13655" y="10054"/>
                    </a:cubicBezTo>
                    <a:lnTo>
                      <a:pt x="13655" y="10054"/>
                    </a:lnTo>
                    <a:lnTo>
                      <a:pt x="13655" y="10054"/>
                    </a:lnTo>
                    <a:lnTo>
                      <a:pt x="13655" y="10054"/>
                    </a:lnTo>
                    <a:lnTo>
                      <a:pt x="13655" y="10054"/>
                    </a:lnTo>
                    <a:lnTo>
                      <a:pt x="13655" y="10054"/>
                    </a:lnTo>
                    <a:cubicBezTo>
                      <a:pt x="13795" y="10054"/>
                      <a:pt x="13655" y="10132"/>
                      <a:pt x="13655" y="10179"/>
                    </a:cubicBezTo>
                    <a:cubicBezTo>
                      <a:pt x="13655" y="10226"/>
                      <a:pt x="13749" y="10086"/>
                      <a:pt x="13795" y="10101"/>
                    </a:cubicBezTo>
                    <a:cubicBezTo>
                      <a:pt x="13842" y="10117"/>
                      <a:pt x="13530" y="10288"/>
                      <a:pt x="13421" y="10444"/>
                    </a:cubicBezTo>
                    <a:lnTo>
                      <a:pt x="13421" y="10444"/>
                    </a:lnTo>
                    <a:cubicBezTo>
                      <a:pt x="13421" y="10444"/>
                      <a:pt x="13297" y="10553"/>
                      <a:pt x="13234" y="10444"/>
                    </a:cubicBezTo>
                    <a:cubicBezTo>
                      <a:pt x="13406" y="10600"/>
                      <a:pt x="12985" y="10927"/>
                      <a:pt x="13000" y="10881"/>
                    </a:cubicBezTo>
                    <a:cubicBezTo>
                      <a:pt x="13016" y="10834"/>
                      <a:pt x="13000" y="11021"/>
                      <a:pt x="13000" y="10881"/>
                    </a:cubicBezTo>
                    <a:cubicBezTo>
                      <a:pt x="13000" y="10740"/>
                      <a:pt x="12813" y="11130"/>
                      <a:pt x="12720" y="11224"/>
                    </a:cubicBezTo>
                    <a:cubicBezTo>
                      <a:pt x="12969" y="11052"/>
                      <a:pt x="13032" y="11021"/>
                      <a:pt x="12720" y="11224"/>
                    </a:cubicBezTo>
                    <a:cubicBezTo>
                      <a:pt x="12720" y="11224"/>
                      <a:pt x="12985" y="11005"/>
                      <a:pt x="12985" y="11099"/>
                    </a:cubicBezTo>
                    <a:cubicBezTo>
                      <a:pt x="12985" y="11192"/>
                      <a:pt x="13125" y="10990"/>
                      <a:pt x="13203" y="10959"/>
                    </a:cubicBezTo>
                    <a:cubicBezTo>
                      <a:pt x="13217" y="11010"/>
                      <a:pt x="13217" y="11063"/>
                      <a:pt x="13203" y="11114"/>
                    </a:cubicBezTo>
                    <a:cubicBezTo>
                      <a:pt x="13203" y="11037"/>
                      <a:pt x="13577" y="10709"/>
                      <a:pt x="13608" y="10818"/>
                    </a:cubicBezTo>
                    <a:cubicBezTo>
                      <a:pt x="13640" y="10927"/>
                      <a:pt x="13608" y="10818"/>
                      <a:pt x="13608" y="10818"/>
                    </a:cubicBezTo>
                    <a:cubicBezTo>
                      <a:pt x="13608" y="10818"/>
                      <a:pt x="13608" y="10725"/>
                      <a:pt x="13733" y="10725"/>
                    </a:cubicBezTo>
                    <a:lnTo>
                      <a:pt x="13733" y="10725"/>
                    </a:lnTo>
                    <a:cubicBezTo>
                      <a:pt x="13733" y="10647"/>
                      <a:pt x="14138" y="10397"/>
                      <a:pt x="14014" y="10507"/>
                    </a:cubicBezTo>
                    <a:lnTo>
                      <a:pt x="14014" y="10507"/>
                    </a:lnTo>
                    <a:cubicBezTo>
                      <a:pt x="14014" y="10507"/>
                      <a:pt x="14014" y="10616"/>
                      <a:pt x="13905" y="10616"/>
                    </a:cubicBezTo>
                    <a:cubicBezTo>
                      <a:pt x="13795" y="10616"/>
                      <a:pt x="13905" y="10616"/>
                      <a:pt x="13905" y="10694"/>
                    </a:cubicBezTo>
                    <a:lnTo>
                      <a:pt x="13905" y="10694"/>
                    </a:lnTo>
                    <a:cubicBezTo>
                      <a:pt x="13811" y="10694"/>
                      <a:pt x="13905" y="10849"/>
                      <a:pt x="13749" y="10896"/>
                    </a:cubicBezTo>
                    <a:cubicBezTo>
                      <a:pt x="13593" y="10943"/>
                      <a:pt x="13749" y="11005"/>
                      <a:pt x="13749" y="10896"/>
                    </a:cubicBezTo>
                    <a:cubicBezTo>
                      <a:pt x="13749" y="10787"/>
                      <a:pt x="13421" y="11037"/>
                      <a:pt x="13749" y="11021"/>
                    </a:cubicBezTo>
                    <a:cubicBezTo>
                      <a:pt x="14076" y="11005"/>
                      <a:pt x="13577" y="11161"/>
                      <a:pt x="13749" y="11114"/>
                    </a:cubicBezTo>
                    <a:cubicBezTo>
                      <a:pt x="13920" y="11068"/>
                      <a:pt x="13608" y="11270"/>
                      <a:pt x="13593" y="11114"/>
                    </a:cubicBezTo>
                    <a:cubicBezTo>
                      <a:pt x="13577" y="10959"/>
                      <a:pt x="13593" y="11192"/>
                      <a:pt x="13593" y="11208"/>
                    </a:cubicBezTo>
                    <a:cubicBezTo>
                      <a:pt x="13593" y="11224"/>
                      <a:pt x="13702" y="11208"/>
                      <a:pt x="13749" y="11208"/>
                    </a:cubicBezTo>
                    <a:cubicBezTo>
                      <a:pt x="13795" y="11208"/>
                      <a:pt x="13577" y="11208"/>
                      <a:pt x="13515" y="11348"/>
                    </a:cubicBezTo>
                    <a:cubicBezTo>
                      <a:pt x="13733" y="11348"/>
                      <a:pt x="13655" y="11348"/>
                      <a:pt x="13515" y="11442"/>
                    </a:cubicBezTo>
                    <a:cubicBezTo>
                      <a:pt x="13375" y="11535"/>
                      <a:pt x="13515" y="11442"/>
                      <a:pt x="13608" y="11442"/>
                    </a:cubicBezTo>
                    <a:cubicBezTo>
                      <a:pt x="13623" y="11509"/>
                      <a:pt x="13580" y="11575"/>
                      <a:pt x="13512" y="11590"/>
                    </a:cubicBezTo>
                    <a:cubicBezTo>
                      <a:pt x="13487" y="11595"/>
                      <a:pt x="13461" y="11592"/>
                      <a:pt x="13437" y="11582"/>
                    </a:cubicBezTo>
                    <a:cubicBezTo>
                      <a:pt x="13437" y="11582"/>
                      <a:pt x="13577" y="11660"/>
                      <a:pt x="13437" y="11722"/>
                    </a:cubicBezTo>
                    <a:cubicBezTo>
                      <a:pt x="13608" y="11816"/>
                      <a:pt x="13250" y="11941"/>
                      <a:pt x="13219" y="11878"/>
                    </a:cubicBezTo>
                    <a:cubicBezTo>
                      <a:pt x="13188" y="11816"/>
                      <a:pt x="13219" y="12128"/>
                      <a:pt x="13078" y="12081"/>
                    </a:cubicBezTo>
                    <a:cubicBezTo>
                      <a:pt x="12938" y="12034"/>
                      <a:pt x="13312" y="12081"/>
                      <a:pt x="13188" y="12174"/>
                    </a:cubicBezTo>
                    <a:cubicBezTo>
                      <a:pt x="13063" y="12268"/>
                      <a:pt x="13188" y="12174"/>
                      <a:pt x="13188" y="12252"/>
                    </a:cubicBezTo>
                    <a:cubicBezTo>
                      <a:pt x="13188" y="12330"/>
                      <a:pt x="13188" y="12252"/>
                      <a:pt x="13188" y="12362"/>
                    </a:cubicBezTo>
                    <a:lnTo>
                      <a:pt x="13281" y="12362"/>
                    </a:lnTo>
                    <a:cubicBezTo>
                      <a:pt x="13281" y="12439"/>
                      <a:pt x="13094" y="12595"/>
                      <a:pt x="13000" y="12564"/>
                    </a:cubicBezTo>
                    <a:cubicBezTo>
                      <a:pt x="12907" y="12533"/>
                      <a:pt x="13141" y="12564"/>
                      <a:pt x="13203" y="12564"/>
                    </a:cubicBezTo>
                    <a:cubicBezTo>
                      <a:pt x="13000" y="12751"/>
                      <a:pt x="13203" y="12564"/>
                      <a:pt x="13203" y="12564"/>
                    </a:cubicBezTo>
                    <a:cubicBezTo>
                      <a:pt x="13203" y="12564"/>
                      <a:pt x="13203" y="12564"/>
                      <a:pt x="13063" y="12704"/>
                    </a:cubicBezTo>
                    <a:cubicBezTo>
                      <a:pt x="13063" y="12704"/>
                      <a:pt x="13328" y="12533"/>
                      <a:pt x="13203" y="12704"/>
                    </a:cubicBezTo>
                    <a:lnTo>
                      <a:pt x="13203" y="12704"/>
                    </a:lnTo>
                    <a:cubicBezTo>
                      <a:pt x="13203" y="12704"/>
                      <a:pt x="13125" y="12798"/>
                      <a:pt x="13110" y="12845"/>
                    </a:cubicBezTo>
                    <a:cubicBezTo>
                      <a:pt x="13094" y="12892"/>
                      <a:pt x="13390" y="12845"/>
                      <a:pt x="13203" y="12845"/>
                    </a:cubicBezTo>
                    <a:cubicBezTo>
                      <a:pt x="13437" y="13016"/>
                      <a:pt x="12891" y="12923"/>
                      <a:pt x="12813" y="13032"/>
                    </a:cubicBezTo>
                    <a:cubicBezTo>
                      <a:pt x="13219" y="13032"/>
                      <a:pt x="12689" y="13032"/>
                      <a:pt x="12611" y="13157"/>
                    </a:cubicBezTo>
                    <a:cubicBezTo>
                      <a:pt x="12587" y="13102"/>
                      <a:pt x="12587" y="13040"/>
                      <a:pt x="12611" y="12985"/>
                    </a:cubicBezTo>
                    <a:cubicBezTo>
                      <a:pt x="12611" y="13110"/>
                      <a:pt x="12611" y="13188"/>
                      <a:pt x="12517" y="13281"/>
                    </a:cubicBezTo>
                    <a:cubicBezTo>
                      <a:pt x="12689" y="13281"/>
                      <a:pt x="12876" y="13016"/>
                      <a:pt x="13094" y="13079"/>
                    </a:cubicBezTo>
                    <a:cubicBezTo>
                      <a:pt x="12985" y="12938"/>
                      <a:pt x="13437" y="13079"/>
                      <a:pt x="13094" y="13266"/>
                    </a:cubicBezTo>
                    <a:cubicBezTo>
                      <a:pt x="13094" y="13266"/>
                      <a:pt x="13094" y="13266"/>
                      <a:pt x="13094" y="13266"/>
                    </a:cubicBezTo>
                    <a:cubicBezTo>
                      <a:pt x="13094" y="13266"/>
                      <a:pt x="13343" y="13125"/>
                      <a:pt x="13219" y="13266"/>
                    </a:cubicBezTo>
                    <a:cubicBezTo>
                      <a:pt x="13094" y="13406"/>
                      <a:pt x="13312" y="13266"/>
                      <a:pt x="13297" y="13266"/>
                    </a:cubicBezTo>
                    <a:cubicBezTo>
                      <a:pt x="13281" y="13266"/>
                      <a:pt x="13297" y="13422"/>
                      <a:pt x="13156" y="13406"/>
                    </a:cubicBezTo>
                    <a:cubicBezTo>
                      <a:pt x="13250" y="13406"/>
                      <a:pt x="13032" y="13609"/>
                      <a:pt x="13032" y="13499"/>
                    </a:cubicBezTo>
                    <a:cubicBezTo>
                      <a:pt x="13032" y="13390"/>
                      <a:pt x="13203" y="13655"/>
                      <a:pt x="13032" y="13624"/>
                    </a:cubicBezTo>
                    <a:cubicBezTo>
                      <a:pt x="13234" y="13718"/>
                      <a:pt x="12595" y="13983"/>
                      <a:pt x="12564" y="13874"/>
                    </a:cubicBezTo>
                    <a:cubicBezTo>
                      <a:pt x="12533" y="13764"/>
                      <a:pt x="12455" y="13874"/>
                      <a:pt x="12564" y="13874"/>
                    </a:cubicBezTo>
                    <a:cubicBezTo>
                      <a:pt x="12143" y="14232"/>
                      <a:pt x="11800" y="14279"/>
                      <a:pt x="11426" y="13983"/>
                    </a:cubicBezTo>
                    <a:cubicBezTo>
                      <a:pt x="11426" y="13983"/>
                      <a:pt x="11083" y="13983"/>
                      <a:pt x="11114" y="13842"/>
                    </a:cubicBezTo>
                    <a:cubicBezTo>
                      <a:pt x="10553" y="14185"/>
                      <a:pt x="10039" y="14544"/>
                      <a:pt x="9462" y="14856"/>
                    </a:cubicBezTo>
                    <a:cubicBezTo>
                      <a:pt x="9846" y="14695"/>
                      <a:pt x="10278" y="14695"/>
                      <a:pt x="10662" y="14856"/>
                    </a:cubicBezTo>
                    <a:cubicBezTo>
                      <a:pt x="10622" y="14910"/>
                      <a:pt x="10568" y="14953"/>
                      <a:pt x="10506" y="14980"/>
                    </a:cubicBezTo>
                    <a:cubicBezTo>
                      <a:pt x="10662" y="14980"/>
                      <a:pt x="10304" y="15323"/>
                      <a:pt x="10506" y="15370"/>
                    </a:cubicBezTo>
                    <a:cubicBezTo>
                      <a:pt x="10350" y="15448"/>
                      <a:pt x="10647" y="15666"/>
                      <a:pt x="10740" y="15542"/>
                    </a:cubicBezTo>
                    <a:cubicBezTo>
                      <a:pt x="10740" y="15542"/>
                      <a:pt x="10865" y="15666"/>
                      <a:pt x="10740" y="15651"/>
                    </a:cubicBezTo>
                    <a:cubicBezTo>
                      <a:pt x="10958" y="15651"/>
                      <a:pt x="10148" y="15900"/>
                      <a:pt x="10210" y="15760"/>
                    </a:cubicBezTo>
                    <a:cubicBezTo>
                      <a:pt x="10075" y="15886"/>
                      <a:pt x="9929" y="16001"/>
                      <a:pt x="9774" y="16103"/>
                    </a:cubicBezTo>
                    <a:lnTo>
                      <a:pt x="9774" y="16103"/>
                    </a:lnTo>
                    <a:cubicBezTo>
                      <a:pt x="9680" y="16103"/>
                      <a:pt x="9774" y="15962"/>
                      <a:pt x="9774" y="16009"/>
                    </a:cubicBezTo>
                    <a:cubicBezTo>
                      <a:pt x="9774" y="15807"/>
                      <a:pt x="10319" y="15417"/>
                      <a:pt x="10319" y="15682"/>
                    </a:cubicBezTo>
                    <a:cubicBezTo>
                      <a:pt x="10319" y="15588"/>
                      <a:pt x="10428" y="15682"/>
                      <a:pt x="10475" y="15604"/>
                    </a:cubicBezTo>
                    <a:cubicBezTo>
                      <a:pt x="10195" y="15495"/>
                      <a:pt x="10195" y="15604"/>
                      <a:pt x="10475" y="15401"/>
                    </a:cubicBezTo>
                    <a:lnTo>
                      <a:pt x="10475" y="15401"/>
                    </a:lnTo>
                    <a:lnTo>
                      <a:pt x="10475" y="15401"/>
                    </a:lnTo>
                    <a:cubicBezTo>
                      <a:pt x="10475" y="15495"/>
                      <a:pt x="10023" y="15651"/>
                      <a:pt x="10195" y="15401"/>
                    </a:cubicBezTo>
                    <a:cubicBezTo>
                      <a:pt x="10070" y="15542"/>
                      <a:pt x="10023" y="15495"/>
                      <a:pt x="9914" y="15401"/>
                    </a:cubicBezTo>
                    <a:cubicBezTo>
                      <a:pt x="9805" y="15308"/>
                      <a:pt x="9914" y="15510"/>
                      <a:pt x="9914" y="15573"/>
                    </a:cubicBezTo>
                    <a:cubicBezTo>
                      <a:pt x="9914" y="15635"/>
                      <a:pt x="9914" y="15729"/>
                      <a:pt x="9914" y="15573"/>
                    </a:cubicBezTo>
                    <a:cubicBezTo>
                      <a:pt x="9914" y="15417"/>
                      <a:pt x="9618" y="15713"/>
                      <a:pt x="9680" y="15573"/>
                    </a:cubicBezTo>
                    <a:cubicBezTo>
                      <a:pt x="9743" y="15432"/>
                      <a:pt x="9509" y="15651"/>
                      <a:pt x="9680" y="15573"/>
                    </a:cubicBezTo>
                    <a:cubicBezTo>
                      <a:pt x="9852" y="15495"/>
                      <a:pt x="9571" y="15697"/>
                      <a:pt x="9509" y="15729"/>
                    </a:cubicBezTo>
                    <a:lnTo>
                      <a:pt x="9509" y="15729"/>
                    </a:lnTo>
                    <a:cubicBezTo>
                      <a:pt x="9509" y="15729"/>
                      <a:pt x="9509" y="15807"/>
                      <a:pt x="9509" y="15729"/>
                    </a:cubicBezTo>
                    <a:cubicBezTo>
                      <a:pt x="9509" y="15651"/>
                      <a:pt x="9400" y="15853"/>
                      <a:pt x="9509" y="15729"/>
                    </a:cubicBezTo>
                    <a:cubicBezTo>
                      <a:pt x="9306" y="15729"/>
                      <a:pt x="8823" y="16648"/>
                      <a:pt x="9150" y="16337"/>
                    </a:cubicBezTo>
                    <a:cubicBezTo>
                      <a:pt x="9150" y="16461"/>
                      <a:pt x="8932" y="16633"/>
                      <a:pt x="8994" y="16414"/>
                    </a:cubicBezTo>
                    <a:cubicBezTo>
                      <a:pt x="8870" y="16570"/>
                      <a:pt x="8885" y="16555"/>
                      <a:pt x="8901" y="16414"/>
                    </a:cubicBezTo>
                    <a:cubicBezTo>
                      <a:pt x="8495" y="16565"/>
                      <a:pt x="8153" y="16851"/>
                      <a:pt x="7934" y="17225"/>
                    </a:cubicBezTo>
                    <a:lnTo>
                      <a:pt x="7934" y="17225"/>
                    </a:lnTo>
                    <a:lnTo>
                      <a:pt x="7934" y="17225"/>
                    </a:lnTo>
                    <a:cubicBezTo>
                      <a:pt x="7934" y="17225"/>
                      <a:pt x="7934" y="17085"/>
                      <a:pt x="7934" y="17007"/>
                    </a:cubicBezTo>
                    <a:cubicBezTo>
                      <a:pt x="7810" y="17225"/>
                      <a:pt x="7794" y="17506"/>
                      <a:pt x="7591" y="17693"/>
                    </a:cubicBezTo>
                    <a:lnTo>
                      <a:pt x="7591" y="17693"/>
                    </a:lnTo>
                    <a:lnTo>
                      <a:pt x="7498" y="17833"/>
                    </a:lnTo>
                    <a:cubicBezTo>
                      <a:pt x="7531" y="17730"/>
                      <a:pt x="7584" y="17635"/>
                      <a:pt x="7654" y="17552"/>
                    </a:cubicBezTo>
                    <a:cubicBezTo>
                      <a:pt x="7654" y="17552"/>
                      <a:pt x="7654" y="17474"/>
                      <a:pt x="7654" y="17443"/>
                    </a:cubicBezTo>
                    <a:lnTo>
                      <a:pt x="7654" y="17443"/>
                    </a:lnTo>
                    <a:cubicBezTo>
                      <a:pt x="7654" y="17256"/>
                      <a:pt x="7810" y="17116"/>
                      <a:pt x="7872" y="16944"/>
                    </a:cubicBezTo>
                    <a:cubicBezTo>
                      <a:pt x="7755" y="17096"/>
                      <a:pt x="7660" y="17264"/>
                      <a:pt x="7591" y="17443"/>
                    </a:cubicBezTo>
                    <a:cubicBezTo>
                      <a:pt x="7591" y="17350"/>
                      <a:pt x="7591" y="17272"/>
                      <a:pt x="7591" y="17178"/>
                    </a:cubicBezTo>
                    <a:cubicBezTo>
                      <a:pt x="7591" y="17085"/>
                      <a:pt x="7591" y="17771"/>
                      <a:pt x="7591" y="17537"/>
                    </a:cubicBezTo>
                    <a:cubicBezTo>
                      <a:pt x="7591" y="17537"/>
                      <a:pt x="7591" y="17786"/>
                      <a:pt x="7591" y="17724"/>
                    </a:cubicBezTo>
                    <a:cubicBezTo>
                      <a:pt x="7591" y="17662"/>
                      <a:pt x="7591" y="17802"/>
                      <a:pt x="7591" y="17833"/>
                    </a:cubicBezTo>
                    <a:cubicBezTo>
                      <a:pt x="7600" y="17792"/>
                      <a:pt x="7600" y="17749"/>
                      <a:pt x="7591" y="17708"/>
                    </a:cubicBezTo>
                    <a:cubicBezTo>
                      <a:pt x="7591" y="17833"/>
                      <a:pt x="7716" y="17895"/>
                      <a:pt x="7591" y="18020"/>
                    </a:cubicBezTo>
                    <a:lnTo>
                      <a:pt x="7591" y="18020"/>
                    </a:lnTo>
                    <a:cubicBezTo>
                      <a:pt x="7591" y="18145"/>
                      <a:pt x="7420" y="18285"/>
                      <a:pt x="7451" y="18129"/>
                    </a:cubicBezTo>
                    <a:cubicBezTo>
                      <a:pt x="7482" y="17973"/>
                      <a:pt x="7451" y="18223"/>
                      <a:pt x="7451" y="18238"/>
                    </a:cubicBezTo>
                    <a:cubicBezTo>
                      <a:pt x="7451" y="18254"/>
                      <a:pt x="7529" y="18238"/>
                      <a:pt x="7545" y="18363"/>
                    </a:cubicBezTo>
                    <a:cubicBezTo>
                      <a:pt x="7536" y="18332"/>
                      <a:pt x="7536" y="18300"/>
                      <a:pt x="7545" y="18269"/>
                    </a:cubicBezTo>
                    <a:cubicBezTo>
                      <a:pt x="7545" y="18363"/>
                      <a:pt x="7545" y="18410"/>
                      <a:pt x="7420" y="18472"/>
                    </a:cubicBezTo>
                    <a:cubicBezTo>
                      <a:pt x="7295" y="18534"/>
                      <a:pt x="7420" y="18472"/>
                      <a:pt x="7420" y="18379"/>
                    </a:cubicBezTo>
                    <a:cubicBezTo>
                      <a:pt x="7420" y="18285"/>
                      <a:pt x="7420" y="18379"/>
                      <a:pt x="7420" y="18379"/>
                    </a:cubicBezTo>
                    <a:cubicBezTo>
                      <a:pt x="7420" y="18379"/>
                      <a:pt x="7420" y="18581"/>
                      <a:pt x="7420" y="18503"/>
                    </a:cubicBezTo>
                    <a:lnTo>
                      <a:pt x="7420" y="18503"/>
                    </a:lnTo>
                    <a:lnTo>
                      <a:pt x="7420" y="18503"/>
                    </a:lnTo>
                    <a:lnTo>
                      <a:pt x="7420" y="18503"/>
                    </a:lnTo>
                    <a:cubicBezTo>
                      <a:pt x="6344" y="18503"/>
                      <a:pt x="5861" y="22681"/>
                      <a:pt x="5970" y="20857"/>
                    </a:cubicBezTo>
                    <a:cubicBezTo>
                      <a:pt x="5970" y="20857"/>
                      <a:pt x="5970" y="20857"/>
                      <a:pt x="5970" y="20857"/>
                    </a:cubicBezTo>
                    <a:cubicBezTo>
                      <a:pt x="5970" y="20857"/>
                      <a:pt x="5970" y="20857"/>
                      <a:pt x="5970" y="20857"/>
                    </a:cubicBezTo>
                    <a:lnTo>
                      <a:pt x="5970" y="20857"/>
                    </a:lnTo>
                    <a:cubicBezTo>
                      <a:pt x="5970" y="20764"/>
                      <a:pt x="5970" y="20608"/>
                      <a:pt x="5970" y="20514"/>
                    </a:cubicBezTo>
                    <a:cubicBezTo>
                      <a:pt x="5970" y="20421"/>
                      <a:pt x="5970" y="20514"/>
                      <a:pt x="5970" y="20608"/>
                    </a:cubicBezTo>
                    <a:cubicBezTo>
                      <a:pt x="5970" y="20701"/>
                      <a:pt x="6220" y="19766"/>
                      <a:pt x="5970" y="19735"/>
                    </a:cubicBezTo>
                    <a:cubicBezTo>
                      <a:pt x="5721" y="19704"/>
                      <a:pt x="5877" y="19828"/>
                      <a:pt x="5970" y="19735"/>
                    </a:cubicBezTo>
                    <a:lnTo>
                      <a:pt x="5970" y="19735"/>
                    </a:lnTo>
                    <a:lnTo>
                      <a:pt x="5970" y="19735"/>
                    </a:lnTo>
                    <a:cubicBezTo>
                      <a:pt x="5970" y="19735"/>
                      <a:pt x="5970" y="19579"/>
                      <a:pt x="5970" y="19641"/>
                    </a:cubicBezTo>
                    <a:cubicBezTo>
                      <a:pt x="5978" y="19605"/>
                      <a:pt x="5978" y="19568"/>
                      <a:pt x="5970" y="19532"/>
                    </a:cubicBezTo>
                    <a:lnTo>
                      <a:pt x="5970" y="19532"/>
                    </a:lnTo>
                    <a:cubicBezTo>
                      <a:pt x="5970" y="19532"/>
                      <a:pt x="5970" y="19454"/>
                      <a:pt x="5970" y="19407"/>
                    </a:cubicBezTo>
                    <a:lnTo>
                      <a:pt x="5970" y="19407"/>
                    </a:lnTo>
                    <a:cubicBezTo>
                      <a:pt x="5970" y="19407"/>
                      <a:pt x="5970" y="19407"/>
                      <a:pt x="5970" y="19407"/>
                    </a:cubicBezTo>
                    <a:cubicBezTo>
                      <a:pt x="5970" y="19407"/>
                      <a:pt x="5970" y="19407"/>
                      <a:pt x="5970" y="19407"/>
                    </a:cubicBezTo>
                    <a:cubicBezTo>
                      <a:pt x="5970" y="19407"/>
                      <a:pt x="5970" y="19314"/>
                      <a:pt x="5970" y="19267"/>
                    </a:cubicBezTo>
                    <a:lnTo>
                      <a:pt x="5970" y="19361"/>
                    </a:lnTo>
                    <a:cubicBezTo>
                      <a:pt x="5970" y="19267"/>
                      <a:pt x="5799" y="19361"/>
                      <a:pt x="5783" y="19470"/>
                    </a:cubicBezTo>
                    <a:lnTo>
                      <a:pt x="5783" y="19470"/>
                    </a:lnTo>
                    <a:cubicBezTo>
                      <a:pt x="5783" y="19641"/>
                      <a:pt x="5783" y="19750"/>
                      <a:pt x="5783" y="19828"/>
                    </a:cubicBezTo>
                    <a:cubicBezTo>
                      <a:pt x="5783" y="19906"/>
                      <a:pt x="5783" y="19485"/>
                      <a:pt x="5783" y="19750"/>
                    </a:cubicBezTo>
                    <a:lnTo>
                      <a:pt x="5783" y="19657"/>
                    </a:lnTo>
                    <a:cubicBezTo>
                      <a:pt x="5783" y="19548"/>
                      <a:pt x="5783" y="19485"/>
                      <a:pt x="5783" y="19376"/>
                    </a:cubicBezTo>
                    <a:cubicBezTo>
                      <a:pt x="5783" y="19267"/>
                      <a:pt x="5783" y="19376"/>
                      <a:pt x="5783" y="19376"/>
                    </a:cubicBezTo>
                    <a:cubicBezTo>
                      <a:pt x="5783" y="19594"/>
                      <a:pt x="5783" y="19127"/>
                      <a:pt x="5612" y="19376"/>
                    </a:cubicBezTo>
                    <a:cubicBezTo>
                      <a:pt x="5612" y="19376"/>
                      <a:pt x="5612" y="19236"/>
                      <a:pt x="5612" y="19174"/>
                    </a:cubicBezTo>
                    <a:cubicBezTo>
                      <a:pt x="5612" y="19111"/>
                      <a:pt x="5612" y="19283"/>
                      <a:pt x="5612" y="19174"/>
                    </a:cubicBezTo>
                    <a:cubicBezTo>
                      <a:pt x="5621" y="19251"/>
                      <a:pt x="5621" y="19330"/>
                      <a:pt x="5612" y="19407"/>
                    </a:cubicBezTo>
                    <a:lnTo>
                      <a:pt x="5612" y="19407"/>
                    </a:lnTo>
                    <a:lnTo>
                      <a:pt x="5612" y="19517"/>
                    </a:lnTo>
                    <a:lnTo>
                      <a:pt x="5612" y="19517"/>
                    </a:lnTo>
                    <a:cubicBezTo>
                      <a:pt x="5612" y="19594"/>
                      <a:pt x="5612" y="19517"/>
                      <a:pt x="5612" y="19517"/>
                    </a:cubicBezTo>
                    <a:lnTo>
                      <a:pt x="5612" y="19517"/>
                    </a:lnTo>
                    <a:cubicBezTo>
                      <a:pt x="5612" y="19517"/>
                      <a:pt x="5612" y="19517"/>
                      <a:pt x="5612" y="19517"/>
                    </a:cubicBezTo>
                    <a:lnTo>
                      <a:pt x="5612" y="19517"/>
                    </a:lnTo>
                    <a:cubicBezTo>
                      <a:pt x="5612" y="19517"/>
                      <a:pt x="5612" y="19610"/>
                      <a:pt x="5612" y="19610"/>
                    </a:cubicBezTo>
                    <a:lnTo>
                      <a:pt x="5612" y="19610"/>
                    </a:lnTo>
                    <a:cubicBezTo>
                      <a:pt x="5523" y="19891"/>
                      <a:pt x="5450" y="20178"/>
                      <a:pt x="5393" y="20467"/>
                    </a:cubicBezTo>
                    <a:cubicBezTo>
                      <a:pt x="5393" y="20467"/>
                      <a:pt x="5393" y="20358"/>
                      <a:pt x="5393" y="20327"/>
                    </a:cubicBezTo>
                    <a:cubicBezTo>
                      <a:pt x="5393" y="20296"/>
                      <a:pt x="5300" y="20748"/>
                      <a:pt x="5393" y="20530"/>
                    </a:cubicBezTo>
                    <a:cubicBezTo>
                      <a:pt x="5298" y="20978"/>
                      <a:pt x="5225" y="21430"/>
                      <a:pt x="5175" y="21886"/>
                    </a:cubicBezTo>
                    <a:cubicBezTo>
                      <a:pt x="5144" y="22306"/>
                      <a:pt x="5144" y="22728"/>
                      <a:pt x="5175" y="23149"/>
                    </a:cubicBezTo>
                    <a:cubicBezTo>
                      <a:pt x="5175" y="23149"/>
                      <a:pt x="5175" y="23149"/>
                      <a:pt x="5175" y="23149"/>
                    </a:cubicBezTo>
                    <a:cubicBezTo>
                      <a:pt x="5181" y="23123"/>
                      <a:pt x="5181" y="23096"/>
                      <a:pt x="5175" y="23071"/>
                    </a:cubicBezTo>
                    <a:lnTo>
                      <a:pt x="5175" y="23071"/>
                    </a:lnTo>
                    <a:cubicBezTo>
                      <a:pt x="5175" y="23071"/>
                      <a:pt x="5175" y="23071"/>
                      <a:pt x="5175" y="23071"/>
                    </a:cubicBezTo>
                    <a:lnTo>
                      <a:pt x="5175" y="23071"/>
                    </a:lnTo>
                    <a:cubicBezTo>
                      <a:pt x="5175" y="23071"/>
                      <a:pt x="5175" y="23195"/>
                      <a:pt x="5175" y="23258"/>
                    </a:cubicBezTo>
                    <a:lnTo>
                      <a:pt x="5175" y="23258"/>
                    </a:lnTo>
                    <a:lnTo>
                      <a:pt x="5175" y="23258"/>
                    </a:lnTo>
                    <a:cubicBezTo>
                      <a:pt x="5183" y="23190"/>
                      <a:pt x="5183" y="23122"/>
                      <a:pt x="5175" y="23055"/>
                    </a:cubicBezTo>
                    <a:lnTo>
                      <a:pt x="5175" y="23055"/>
                    </a:lnTo>
                    <a:cubicBezTo>
                      <a:pt x="5316" y="22915"/>
                      <a:pt x="5175" y="22244"/>
                      <a:pt x="5440" y="22385"/>
                    </a:cubicBezTo>
                    <a:cubicBezTo>
                      <a:pt x="5440" y="22385"/>
                      <a:pt x="5440" y="22291"/>
                      <a:pt x="5440" y="22385"/>
                    </a:cubicBezTo>
                    <a:cubicBezTo>
                      <a:pt x="5440" y="22478"/>
                      <a:pt x="5440" y="22385"/>
                      <a:pt x="5440" y="22385"/>
                    </a:cubicBezTo>
                    <a:cubicBezTo>
                      <a:pt x="5440" y="22385"/>
                      <a:pt x="5440" y="22525"/>
                      <a:pt x="5440" y="22385"/>
                    </a:cubicBezTo>
                    <a:cubicBezTo>
                      <a:pt x="5534" y="22650"/>
                      <a:pt x="5269" y="22946"/>
                      <a:pt x="5316" y="23227"/>
                    </a:cubicBezTo>
                    <a:cubicBezTo>
                      <a:pt x="5316" y="23227"/>
                      <a:pt x="5316" y="23476"/>
                      <a:pt x="5316" y="23523"/>
                    </a:cubicBezTo>
                    <a:cubicBezTo>
                      <a:pt x="5277" y="23863"/>
                      <a:pt x="4970" y="24107"/>
                      <a:pt x="4630" y="24068"/>
                    </a:cubicBezTo>
                    <a:cubicBezTo>
                      <a:pt x="4290" y="24029"/>
                      <a:pt x="4045" y="23723"/>
                      <a:pt x="4084" y="23382"/>
                    </a:cubicBezTo>
                    <a:cubicBezTo>
                      <a:pt x="4084" y="23554"/>
                      <a:pt x="4084" y="23912"/>
                      <a:pt x="3991" y="24193"/>
                    </a:cubicBezTo>
                    <a:lnTo>
                      <a:pt x="3991" y="24193"/>
                    </a:lnTo>
                    <a:cubicBezTo>
                      <a:pt x="3975" y="24254"/>
                      <a:pt x="3975" y="24319"/>
                      <a:pt x="3991" y="24380"/>
                    </a:cubicBezTo>
                    <a:lnTo>
                      <a:pt x="3991" y="24380"/>
                    </a:lnTo>
                    <a:cubicBezTo>
                      <a:pt x="3991" y="24380"/>
                      <a:pt x="3991" y="24380"/>
                      <a:pt x="3991" y="24458"/>
                    </a:cubicBezTo>
                    <a:cubicBezTo>
                      <a:pt x="3991" y="24536"/>
                      <a:pt x="4178" y="24629"/>
                      <a:pt x="4162" y="24458"/>
                    </a:cubicBezTo>
                    <a:cubicBezTo>
                      <a:pt x="4162" y="24552"/>
                      <a:pt x="4162" y="24598"/>
                      <a:pt x="4287" y="24676"/>
                    </a:cubicBezTo>
                    <a:lnTo>
                      <a:pt x="4287" y="24676"/>
                    </a:lnTo>
                    <a:cubicBezTo>
                      <a:pt x="4300" y="24722"/>
                      <a:pt x="4300" y="24771"/>
                      <a:pt x="4287" y="24817"/>
                    </a:cubicBezTo>
                    <a:cubicBezTo>
                      <a:pt x="4287" y="24692"/>
                      <a:pt x="4287" y="24817"/>
                      <a:pt x="4287" y="24910"/>
                    </a:cubicBezTo>
                    <a:lnTo>
                      <a:pt x="4287" y="24910"/>
                    </a:lnTo>
                    <a:cubicBezTo>
                      <a:pt x="4326" y="25121"/>
                      <a:pt x="4326" y="25338"/>
                      <a:pt x="4287" y="25549"/>
                    </a:cubicBezTo>
                    <a:lnTo>
                      <a:pt x="4287" y="25549"/>
                    </a:lnTo>
                    <a:cubicBezTo>
                      <a:pt x="4295" y="25689"/>
                      <a:pt x="4295" y="25830"/>
                      <a:pt x="4287" y="25970"/>
                    </a:cubicBezTo>
                    <a:cubicBezTo>
                      <a:pt x="4287" y="25970"/>
                      <a:pt x="4287" y="25877"/>
                      <a:pt x="4287" y="25814"/>
                    </a:cubicBezTo>
                    <a:cubicBezTo>
                      <a:pt x="4279" y="25923"/>
                      <a:pt x="4279" y="26033"/>
                      <a:pt x="4287" y="26142"/>
                    </a:cubicBezTo>
                    <a:cubicBezTo>
                      <a:pt x="4296" y="26116"/>
                      <a:pt x="4296" y="26089"/>
                      <a:pt x="4287" y="26064"/>
                    </a:cubicBezTo>
                    <a:cubicBezTo>
                      <a:pt x="4262" y="26192"/>
                      <a:pt x="4262" y="26325"/>
                      <a:pt x="4287" y="26453"/>
                    </a:cubicBezTo>
                    <a:cubicBezTo>
                      <a:pt x="4287" y="26375"/>
                      <a:pt x="4489" y="27264"/>
                      <a:pt x="4474" y="26983"/>
                    </a:cubicBezTo>
                    <a:cubicBezTo>
                      <a:pt x="4661" y="27467"/>
                      <a:pt x="4692" y="26438"/>
                      <a:pt x="5113" y="27654"/>
                    </a:cubicBezTo>
                    <a:cubicBezTo>
                      <a:pt x="5113" y="27560"/>
                      <a:pt x="5113" y="26625"/>
                      <a:pt x="5409" y="26859"/>
                    </a:cubicBezTo>
                    <a:cubicBezTo>
                      <a:pt x="5409" y="27061"/>
                      <a:pt x="5409" y="26859"/>
                      <a:pt x="5409" y="26749"/>
                    </a:cubicBezTo>
                    <a:cubicBezTo>
                      <a:pt x="5409" y="26640"/>
                      <a:pt x="5674" y="26594"/>
                      <a:pt x="5768" y="26531"/>
                    </a:cubicBezTo>
                    <a:cubicBezTo>
                      <a:pt x="5877" y="26734"/>
                      <a:pt x="5768" y="27077"/>
                      <a:pt x="5768" y="27357"/>
                    </a:cubicBezTo>
                    <a:cubicBezTo>
                      <a:pt x="6017" y="28043"/>
                      <a:pt x="5768" y="26937"/>
                      <a:pt x="6048" y="26921"/>
                    </a:cubicBezTo>
                    <a:cubicBezTo>
                      <a:pt x="6329" y="26905"/>
                      <a:pt x="5923" y="26812"/>
                      <a:pt x="6048" y="26718"/>
                    </a:cubicBezTo>
                    <a:cubicBezTo>
                      <a:pt x="6173" y="26625"/>
                      <a:pt x="6048" y="26921"/>
                      <a:pt x="6157" y="26983"/>
                    </a:cubicBezTo>
                    <a:cubicBezTo>
                      <a:pt x="6292" y="26991"/>
                      <a:pt x="6399" y="27098"/>
                      <a:pt x="6407" y="27233"/>
                    </a:cubicBezTo>
                    <a:cubicBezTo>
                      <a:pt x="6298" y="27420"/>
                      <a:pt x="6672" y="27357"/>
                      <a:pt x="6781" y="27404"/>
                    </a:cubicBezTo>
                    <a:cubicBezTo>
                      <a:pt x="6859" y="27825"/>
                      <a:pt x="7342" y="27264"/>
                      <a:pt x="7498" y="27591"/>
                    </a:cubicBezTo>
                    <a:cubicBezTo>
                      <a:pt x="7264" y="27591"/>
                      <a:pt x="7326" y="27591"/>
                      <a:pt x="7498" y="27809"/>
                    </a:cubicBezTo>
                    <a:cubicBezTo>
                      <a:pt x="7498" y="27654"/>
                      <a:pt x="8043" y="28230"/>
                      <a:pt x="7654" y="28230"/>
                    </a:cubicBezTo>
                    <a:cubicBezTo>
                      <a:pt x="8064" y="28271"/>
                      <a:pt x="8367" y="28630"/>
                      <a:pt x="8340" y="29041"/>
                    </a:cubicBezTo>
                    <a:cubicBezTo>
                      <a:pt x="8340" y="28745"/>
                      <a:pt x="8667" y="29181"/>
                      <a:pt x="8667" y="29322"/>
                    </a:cubicBezTo>
                    <a:cubicBezTo>
                      <a:pt x="8589" y="29134"/>
                      <a:pt x="9493" y="29322"/>
                      <a:pt x="9275" y="29524"/>
                    </a:cubicBezTo>
                    <a:cubicBezTo>
                      <a:pt x="9478" y="29368"/>
                      <a:pt x="9961" y="29976"/>
                      <a:pt x="9852" y="30085"/>
                    </a:cubicBezTo>
                    <a:cubicBezTo>
                      <a:pt x="9992" y="29852"/>
                      <a:pt x="10101" y="30615"/>
                      <a:pt x="10257" y="30787"/>
                    </a:cubicBezTo>
                    <a:cubicBezTo>
                      <a:pt x="10413" y="30958"/>
                      <a:pt x="9961" y="31364"/>
                      <a:pt x="10023" y="31644"/>
                    </a:cubicBezTo>
                    <a:cubicBezTo>
                      <a:pt x="10023" y="31410"/>
                      <a:pt x="10195" y="31426"/>
                      <a:pt x="10117" y="31644"/>
                    </a:cubicBezTo>
                    <a:cubicBezTo>
                      <a:pt x="10117" y="31644"/>
                      <a:pt x="10226" y="31364"/>
                      <a:pt x="10288" y="31519"/>
                    </a:cubicBezTo>
                    <a:cubicBezTo>
                      <a:pt x="10350" y="31675"/>
                      <a:pt x="10288" y="31519"/>
                      <a:pt x="10288" y="31519"/>
                    </a:cubicBezTo>
                    <a:cubicBezTo>
                      <a:pt x="10288" y="31052"/>
                      <a:pt x="11255" y="31894"/>
                      <a:pt x="10288" y="31847"/>
                    </a:cubicBezTo>
                    <a:cubicBezTo>
                      <a:pt x="10662" y="31847"/>
                      <a:pt x="10475" y="32049"/>
                      <a:pt x="10600" y="32330"/>
                    </a:cubicBezTo>
                    <a:cubicBezTo>
                      <a:pt x="10475" y="31831"/>
                      <a:pt x="10958" y="31379"/>
                      <a:pt x="11270" y="31831"/>
                    </a:cubicBezTo>
                    <a:cubicBezTo>
                      <a:pt x="11270" y="31831"/>
                      <a:pt x="11442" y="31925"/>
                      <a:pt x="11473" y="32003"/>
                    </a:cubicBezTo>
                    <a:cubicBezTo>
                      <a:pt x="11504" y="32081"/>
                      <a:pt x="11785" y="32096"/>
                      <a:pt x="11691" y="32190"/>
                    </a:cubicBezTo>
                    <a:cubicBezTo>
                      <a:pt x="11598" y="32283"/>
                      <a:pt x="11691" y="32424"/>
                      <a:pt x="11769" y="32517"/>
                    </a:cubicBezTo>
                    <a:cubicBezTo>
                      <a:pt x="11847" y="32611"/>
                      <a:pt x="11769" y="32205"/>
                      <a:pt x="11769" y="32408"/>
                    </a:cubicBezTo>
                    <a:cubicBezTo>
                      <a:pt x="11769" y="32268"/>
                      <a:pt x="11894" y="32314"/>
                      <a:pt x="11769" y="32221"/>
                    </a:cubicBezTo>
                    <a:cubicBezTo>
                      <a:pt x="11644" y="32127"/>
                      <a:pt x="12128" y="32455"/>
                      <a:pt x="12128" y="32346"/>
                    </a:cubicBezTo>
                    <a:cubicBezTo>
                      <a:pt x="12128" y="32237"/>
                      <a:pt x="12128" y="32346"/>
                      <a:pt x="12221" y="32439"/>
                    </a:cubicBezTo>
                    <a:cubicBezTo>
                      <a:pt x="12315" y="32533"/>
                      <a:pt x="12221" y="32439"/>
                      <a:pt x="12221" y="32439"/>
                    </a:cubicBezTo>
                    <a:lnTo>
                      <a:pt x="12221" y="32439"/>
                    </a:lnTo>
                    <a:lnTo>
                      <a:pt x="12221" y="32439"/>
                    </a:lnTo>
                    <a:cubicBezTo>
                      <a:pt x="13468" y="32813"/>
                      <a:pt x="14918" y="33998"/>
                      <a:pt x="13546" y="35323"/>
                    </a:cubicBezTo>
                    <a:cubicBezTo>
                      <a:pt x="13546" y="35245"/>
                      <a:pt x="13546" y="35105"/>
                      <a:pt x="13546" y="35229"/>
                    </a:cubicBezTo>
                    <a:cubicBezTo>
                      <a:pt x="13546" y="35354"/>
                      <a:pt x="13453" y="35229"/>
                      <a:pt x="13437" y="35229"/>
                    </a:cubicBezTo>
                    <a:lnTo>
                      <a:pt x="13437" y="35229"/>
                    </a:lnTo>
                    <a:cubicBezTo>
                      <a:pt x="13733" y="35744"/>
                      <a:pt x="14263" y="37770"/>
                      <a:pt x="13437" y="37614"/>
                    </a:cubicBezTo>
                    <a:cubicBezTo>
                      <a:pt x="13437" y="37614"/>
                      <a:pt x="13172" y="37614"/>
                      <a:pt x="13437" y="37614"/>
                    </a:cubicBezTo>
                    <a:cubicBezTo>
                      <a:pt x="13702" y="37614"/>
                      <a:pt x="13297" y="37614"/>
                      <a:pt x="13250" y="37614"/>
                    </a:cubicBezTo>
                    <a:cubicBezTo>
                      <a:pt x="13203" y="37614"/>
                      <a:pt x="13250" y="37692"/>
                      <a:pt x="13250" y="37833"/>
                    </a:cubicBezTo>
                    <a:cubicBezTo>
                      <a:pt x="13032" y="37661"/>
                      <a:pt x="12938" y="38113"/>
                      <a:pt x="12845" y="38082"/>
                    </a:cubicBezTo>
                    <a:cubicBezTo>
                      <a:pt x="12751" y="38051"/>
                      <a:pt x="12845" y="38082"/>
                      <a:pt x="12845" y="38082"/>
                    </a:cubicBezTo>
                    <a:cubicBezTo>
                      <a:pt x="12845" y="38082"/>
                      <a:pt x="12969" y="38160"/>
                      <a:pt x="12845" y="38160"/>
                    </a:cubicBezTo>
                    <a:cubicBezTo>
                      <a:pt x="12720" y="38160"/>
                      <a:pt x="12845" y="38160"/>
                      <a:pt x="12845" y="38160"/>
                    </a:cubicBezTo>
                    <a:cubicBezTo>
                      <a:pt x="12845" y="38160"/>
                      <a:pt x="13110" y="38503"/>
                      <a:pt x="13078" y="38597"/>
                    </a:cubicBezTo>
                    <a:cubicBezTo>
                      <a:pt x="13047" y="38690"/>
                      <a:pt x="13078" y="39657"/>
                      <a:pt x="13078" y="39329"/>
                    </a:cubicBezTo>
                    <a:cubicBezTo>
                      <a:pt x="13078" y="39329"/>
                      <a:pt x="13078" y="39329"/>
                      <a:pt x="13078" y="39251"/>
                    </a:cubicBezTo>
                    <a:cubicBezTo>
                      <a:pt x="13078" y="39173"/>
                      <a:pt x="13078" y="39127"/>
                      <a:pt x="13078" y="39127"/>
                    </a:cubicBezTo>
                    <a:cubicBezTo>
                      <a:pt x="13012" y="39062"/>
                      <a:pt x="12939" y="39004"/>
                      <a:pt x="12860" y="38955"/>
                    </a:cubicBezTo>
                    <a:cubicBezTo>
                      <a:pt x="12915" y="39005"/>
                      <a:pt x="12962" y="39063"/>
                      <a:pt x="13000" y="39127"/>
                    </a:cubicBezTo>
                    <a:cubicBezTo>
                      <a:pt x="13000" y="39127"/>
                      <a:pt x="13110" y="39345"/>
                      <a:pt x="13000" y="39251"/>
                    </a:cubicBezTo>
                    <a:cubicBezTo>
                      <a:pt x="13484" y="39968"/>
                      <a:pt x="13000" y="40171"/>
                      <a:pt x="12564" y="39766"/>
                    </a:cubicBezTo>
                    <a:lnTo>
                      <a:pt x="13203" y="40311"/>
                    </a:lnTo>
                    <a:lnTo>
                      <a:pt x="13203" y="40311"/>
                    </a:lnTo>
                    <a:cubicBezTo>
                      <a:pt x="13283" y="40379"/>
                      <a:pt x="13347" y="40464"/>
                      <a:pt x="13390" y="40561"/>
                    </a:cubicBezTo>
                    <a:lnTo>
                      <a:pt x="13390" y="40561"/>
                    </a:lnTo>
                    <a:cubicBezTo>
                      <a:pt x="13390" y="40561"/>
                      <a:pt x="13562" y="40794"/>
                      <a:pt x="13390" y="40732"/>
                    </a:cubicBezTo>
                    <a:cubicBezTo>
                      <a:pt x="13219" y="40670"/>
                      <a:pt x="13063" y="40732"/>
                      <a:pt x="12969" y="40732"/>
                    </a:cubicBezTo>
                    <a:cubicBezTo>
                      <a:pt x="12876" y="40732"/>
                      <a:pt x="13141" y="40872"/>
                      <a:pt x="13219" y="40950"/>
                    </a:cubicBezTo>
                    <a:lnTo>
                      <a:pt x="13219" y="40950"/>
                    </a:lnTo>
                    <a:cubicBezTo>
                      <a:pt x="13530" y="41262"/>
                      <a:pt x="13608" y="41356"/>
                      <a:pt x="13125" y="41106"/>
                    </a:cubicBezTo>
                    <a:cubicBezTo>
                      <a:pt x="13269" y="41259"/>
                      <a:pt x="13438" y="41385"/>
                      <a:pt x="13624" y="41480"/>
                    </a:cubicBezTo>
                    <a:cubicBezTo>
                      <a:pt x="13624" y="41480"/>
                      <a:pt x="13624" y="41480"/>
                      <a:pt x="13624" y="41480"/>
                    </a:cubicBezTo>
                    <a:lnTo>
                      <a:pt x="13624" y="41480"/>
                    </a:lnTo>
                    <a:cubicBezTo>
                      <a:pt x="13889" y="41683"/>
                      <a:pt x="13733" y="41699"/>
                      <a:pt x="14263" y="42073"/>
                    </a:cubicBezTo>
                    <a:lnTo>
                      <a:pt x="14263" y="42073"/>
                    </a:lnTo>
                    <a:lnTo>
                      <a:pt x="14263" y="42073"/>
                    </a:lnTo>
                    <a:lnTo>
                      <a:pt x="14263" y="42073"/>
                    </a:lnTo>
                    <a:cubicBezTo>
                      <a:pt x="14513" y="42353"/>
                      <a:pt x="14918" y="42416"/>
                      <a:pt x="15183" y="42665"/>
                    </a:cubicBezTo>
                    <a:lnTo>
                      <a:pt x="15183" y="42665"/>
                    </a:lnTo>
                    <a:lnTo>
                      <a:pt x="15183" y="42665"/>
                    </a:lnTo>
                    <a:lnTo>
                      <a:pt x="15183" y="42665"/>
                    </a:lnTo>
                    <a:lnTo>
                      <a:pt x="15323" y="42774"/>
                    </a:lnTo>
                    <a:lnTo>
                      <a:pt x="15323" y="42774"/>
                    </a:lnTo>
                    <a:lnTo>
                      <a:pt x="15510" y="42899"/>
                    </a:lnTo>
                    <a:cubicBezTo>
                      <a:pt x="15510" y="42899"/>
                      <a:pt x="15510" y="42899"/>
                      <a:pt x="15417" y="42899"/>
                    </a:cubicBezTo>
                    <a:cubicBezTo>
                      <a:pt x="15680" y="43066"/>
                      <a:pt x="15956" y="43212"/>
                      <a:pt x="16243" y="43335"/>
                    </a:cubicBezTo>
                    <a:lnTo>
                      <a:pt x="16243" y="43335"/>
                    </a:lnTo>
                    <a:cubicBezTo>
                      <a:pt x="16149" y="43335"/>
                      <a:pt x="16243" y="43335"/>
                      <a:pt x="16243" y="43335"/>
                    </a:cubicBezTo>
                    <a:lnTo>
                      <a:pt x="16243" y="43335"/>
                    </a:lnTo>
                    <a:cubicBezTo>
                      <a:pt x="16389" y="43422"/>
                      <a:pt x="16539" y="43501"/>
                      <a:pt x="16695" y="43569"/>
                    </a:cubicBezTo>
                    <a:lnTo>
                      <a:pt x="16492" y="43569"/>
                    </a:lnTo>
                    <a:close/>
                    <a:moveTo>
                      <a:pt x="18659" y="9182"/>
                    </a:moveTo>
                    <a:cubicBezTo>
                      <a:pt x="18410" y="9446"/>
                      <a:pt x="18659" y="9088"/>
                      <a:pt x="18659" y="9057"/>
                    </a:cubicBezTo>
                    <a:cubicBezTo>
                      <a:pt x="18659" y="9026"/>
                      <a:pt x="18534" y="9197"/>
                      <a:pt x="18410" y="9369"/>
                    </a:cubicBezTo>
                    <a:cubicBezTo>
                      <a:pt x="17989" y="9150"/>
                      <a:pt x="17770" y="9961"/>
                      <a:pt x="17505" y="9899"/>
                    </a:cubicBezTo>
                    <a:cubicBezTo>
                      <a:pt x="17724" y="10132"/>
                      <a:pt x="17334" y="9899"/>
                      <a:pt x="17381" y="10132"/>
                    </a:cubicBezTo>
                    <a:cubicBezTo>
                      <a:pt x="17256" y="9945"/>
                      <a:pt x="17381" y="10132"/>
                      <a:pt x="17381" y="10132"/>
                    </a:cubicBezTo>
                    <a:cubicBezTo>
                      <a:pt x="17381" y="9899"/>
                      <a:pt x="17381" y="10397"/>
                      <a:pt x="17240" y="10132"/>
                    </a:cubicBezTo>
                    <a:cubicBezTo>
                      <a:pt x="16960" y="10132"/>
                      <a:pt x="17240" y="10507"/>
                      <a:pt x="16866" y="10507"/>
                    </a:cubicBezTo>
                    <a:cubicBezTo>
                      <a:pt x="16866" y="10507"/>
                      <a:pt x="16633" y="10912"/>
                      <a:pt x="16570" y="10803"/>
                    </a:cubicBezTo>
                    <a:cubicBezTo>
                      <a:pt x="16508" y="10694"/>
                      <a:pt x="16196" y="11302"/>
                      <a:pt x="16336" y="10990"/>
                    </a:cubicBezTo>
                    <a:cubicBezTo>
                      <a:pt x="15915" y="11255"/>
                      <a:pt x="16430" y="10834"/>
                      <a:pt x="16103" y="10896"/>
                    </a:cubicBezTo>
                    <a:cubicBezTo>
                      <a:pt x="16492" y="10600"/>
                      <a:pt x="16399" y="10662"/>
                      <a:pt x="15884" y="10694"/>
                    </a:cubicBezTo>
                    <a:cubicBezTo>
                      <a:pt x="15962" y="10267"/>
                      <a:pt x="16121" y="9860"/>
                      <a:pt x="16352" y="9493"/>
                    </a:cubicBezTo>
                    <a:cubicBezTo>
                      <a:pt x="16352" y="9275"/>
                      <a:pt x="16539" y="9493"/>
                      <a:pt x="16742" y="9197"/>
                    </a:cubicBezTo>
                    <a:cubicBezTo>
                      <a:pt x="16321" y="9353"/>
                      <a:pt x="16321" y="9197"/>
                      <a:pt x="16742" y="8839"/>
                    </a:cubicBezTo>
                    <a:cubicBezTo>
                      <a:pt x="16648" y="8839"/>
                      <a:pt x="16523" y="8839"/>
                      <a:pt x="16648" y="8839"/>
                    </a:cubicBezTo>
                    <a:cubicBezTo>
                      <a:pt x="16773" y="8839"/>
                      <a:pt x="16648" y="8745"/>
                      <a:pt x="17209" y="8480"/>
                    </a:cubicBezTo>
                    <a:cubicBezTo>
                      <a:pt x="16071" y="8901"/>
                      <a:pt x="17599" y="8137"/>
                      <a:pt x="17038" y="8262"/>
                    </a:cubicBezTo>
                    <a:cubicBezTo>
                      <a:pt x="17490" y="7856"/>
                      <a:pt x="17381" y="8433"/>
                      <a:pt x="17537" y="8262"/>
                    </a:cubicBezTo>
                    <a:cubicBezTo>
                      <a:pt x="17240" y="8262"/>
                      <a:pt x="17848" y="8044"/>
                      <a:pt x="17537" y="8137"/>
                    </a:cubicBezTo>
                    <a:cubicBezTo>
                      <a:pt x="17646" y="8028"/>
                      <a:pt x="17396" y="8137"/>
                      <a:pt x="17194" y="8137"/>
                    </a:cubicBezTo>
                    <a:cubicBezTo>
                      <a:pt x="17630" y="7747"/>
                      <a:pt x="17459" y="8246"/>
                      <a:pt x="17786" y="7872"/>
                    </a:cubicBezTo>
                    <a:cubicBezTo>
                      <a:pt x="17505" y="8028"/>
                      <a:pt x="17552" y="7763"/>
                      <a:pt x="17786" y="7872"/>
                    </a:cubicBezTo>
                    <a:cubicBezTo>
                      <a:pt x="17976" y="7744"/>
                      <a:pt x="18154" y="7598"/>
                      <a:pt x="18316" y="7436"/>
                    </a:cubicBezTo>
                    <a:cubicBezTo>
                      <a:pt x="18145" y="7436"/>
                      <a:pt x="18316" y="6594"/>
                      <a:pt x="18472" y="7217"/>
                    </a:cubicBezTo>
                    <a:cubicBezTo>
                      <a:pt x="18472" y="7217"/>
                      <a:pt x="18612" y="6999"/>
                      <a:pt x="18659" y="7046"/>
                    </a:cubicBezTo>
                    <a:cubicBezTo>
                      <a:pt x="18706" y="7093"/>
                      <a:pt x="19189" y="6344"/>
                      <a:pt x="18768" y="6703"/>
                    </a:cubicBezTo>
                    <a:cubicBezTo>
                      <a:pt x="18347" y="7061"/>
                      <a:pt x="19205" y="6282"/>
                      <a:pt x="19735" y="5752"/>
                    </a:cubicBezTo>
                    <a:cubicBezTo>
                      <a:pt x="21013" y="4770"/>
                      <a:pt x="19735" y="4988"/>
                      <a:pt x="20795" y="4521"/>
                    </a:cubicBezTo>
                    <a:cubicBezTo>
                      <a:pt x="20950" y="4521"/>
                      <a:pt x="21060" y="4599"/>
                      <a:pt x="21169" y="4396"/>
                    </a:cubicBezTo>
                    <a:cubicBezTo>
                      <a:pt x="23897" y="3227"/>
                      <a:pt x="23211" y="3866"/>
                      <a:pt x="24286" y="3351"/>
                    </a:cubicBezTo>
                    <a:cubicBezTo>
                      <a:pt x="23974" y="3523"/>
                      <a:pt x="24286" y="3351"/>
                      <a:pt x="24395" y="3351"/>
                    </a:cubicBezTo>
                    <a:cubicBezTo>
                      <a:pt x="24052" y="3585"/>
                      <a:pt x="24239" y="3351"/>
                      <a:pt x="24146" y="3585"/>
                    </a:cubicBezTo>
                    <a:cubicBezTo>
                      <a:pt x="24286" y="3757"/>
                      <a:pt x="23382" y="3850"/>
                      <a:pt x="23787" y="3819"/>
                    </a:cubicBezTo>
                    <a:cubicBezTo>
                      <a:pt x="24193" y="3788"/>
                      <a:pt x="23647" y="3944"/>
                      <a:pt x="23787" y="3928"/>
                    </a:cubicBezTo>
                    <a:cubicBezTo>
                      <a:pt x="24099" y="3679"/>
                      <a:pt x="23787" y="4069"/>
                      <a:pt x="23663" y="4084"/>
                    </a:cubicBezTo>
                    <a:cubicBezTo>
                      <a:pt x="22946" y="4645"/>
                      <a:pt x="24536" y="3398"/>
                      <a:pt x="23943" y="4193"/>
                    </a:cubicBezTo>
                    <a:cubicBezTo>
                      <a:pt x="23694" y="4396"/>
                      <a:pt x="23429" y="4411"/>
                      <a:pt x="23647" y="4489"/>
                    </a:cubicBezTo>
                    <a:cubicBezTo>
                      <a:pt x="23298" y="4794"/>
                      <a:pt x="23057" y="5205"/>
                      <a:pt x="22961" y="5659"/>
                    </a:cubicBezTo>
                    <a:cubicBezTo>
                      <a:pt x="22868" y="5331"/>
                      <a:pt x="22462" y="5830"/>
                      <a:pt x="22790" y="5783"/>
                    </a:cubicBezTo>
                    <a:cubicBezTo>
                      <a:pt x="22540" y="5986"/>
                      <a:pt x="22790" y="5783"/>
                      <a:pt x="22696" y="5986"/>
                    </a:cubicBezTo>
                    <a:cubicBezTo>
                      <a:pt x="22603" y="6189"/>
                      <a:pt x="22540" y="5986"/>
                      <a:pt x="22462" y="5986"/>
                    </a:cubicBezTo>
                    <a:cubicBezTo>
                      <a:pt x="22385" y="5986"/>
                      <a:pt x="22462" y="6313"/>
                      <a:pt x="22462" y="6142"/>
                    </a:cubicBezTo>
                    <a:cubicBezTo>
                      <a:pt x="22462" y="6235"/>
                      <a:pt x="22743" y="6469"/>
                      <a:pt x="22462" y="6516"/>
                    </a:cubicBezTo>
                    <a:cubicBezTo>
                      <a:pt x="22026" y="6126"/>
                      <a:pt x="22462" y="6874"/>
                      <a:pt x="22182" y="6796"/>
                    </a:cubicBezTo>
                    <a:cubicBezTo>
                      <a:pt x="21745" y="7015"/>
                      <a:pt x="22182" y="6407"/>
                      <a:pt x="21901" y="6796"/>
                    </a:cubicBezTo>
                    <a:cubicBezTo>
                      <a:pt x="21901" y="6609"/>
                      <a:pt x="21605" y="6906"/>
                      <a:pt x="21543" y="6921"/>
                    </a:cubicBezTo>
                    <a:cubicBezTo>
                      <a:pt x="21917" y="6921"/>
                      <a:pt x="21543" y="7046"/>
                      <a:pt x="21543" y="7061"/>
                    </a:cubicBezTo>
                    <a:cubicBezTo>
                      <a:pt x="21995" y="7061"/>
                      <a:pt x="21543" y="7186"/>
                      <a:pt x="21621" y="7249"/>
                    </a:cubicBezTo>
                    <a:cubicBezTo>
                      <a:pt x="22182" y="7342"/>
                      <a:pt x="21340" y="8807"/>
                      <a:pt x="21402" y="7498"/>
                    </a:cubicBezTo>
                    <a:cubicBezTo>
                      <a:pt x="20904" y="7171"/>
                      <a:pt x="21761" y="7856"/>
                      <a:pt x="20997" y="7732"/>
                    </a:cubicBezTo>
                    <a:cubicBezTo>
                      <a:pt x="21137" y="7841"/>
                      <a:pt x="20576" y="7966"/>
                      <a:pt x="20810" y="7919"/>
                    </a:cubicBezTo>
                    <a:cubicBezTo>
                      <a:pt x="21044" y="7872"/>
                      <a:pt x="21169" y="8090"/>
                      <a:pt x="20810" y="8028"/>
                    </a:cubicBezTo>
                    <a:cubicBezTo>
                      <a:pt x="20452" y="7966"/>
                      <a:pt x="21855" y="8028"/>
                      <a:pt x="21278" y="8277"/>
                    </a:cubicBezTo>
                    <a:cubicBezTo>
                      <a:pt x="21278" y="8277"/>
                      <a:pt x="21028" y="8464"/>
                      <a:pt x="20997" y="8418"/>
                    </a:cubicBezTo>
                    <a:cubicBezTo>
                      <a:pt x="20966" y="8371"/>
                      <a:pt x="19844" y="8948"/>
                      <a:pt x="19922" y="8527"/>
                    </a:cubicBezTo>
                    <a:cubicBezTo>
                      <a:pt x="20000" y="8106"/>
                      <a:pt x="19922" y="8745"/>
                      <a:pt x="19812" y="8761"/>
                    </a:cubicBezTo>
                    <a:cubicBezTo>
                      <a:pt x="19407" y="8792"/>
                      <a:pt x="18706" y="9556"/>
                      <a:pt x="18659" y="9182"/>
                    </a:cubicBezTo>
                    <a:close/>
                    <a:moveTo>
                      <a:pt x="21480" y="10382"/>
                    </a:moveTo>
                    <a:cubicBezTo>
                      <a:pt x="21480" y="10507"/>
                      <a:pt x="21293" y="10475"/>
                      <a:pt x="21247" y="10382"/>
                    </a:cubicBezTo>
                    <a:cubicBezTo>
                      <a:pt x="21200" y="10288"/>
                      <a:pt x="21075" y="10382"/>
                      <a:pt x="21122" y="10273"/>
                    </a:cubicBezTo>
                    <a:cubicBezTo>
                      <a:pt x="21169" y="10164"/>
                      <a:pt x="21044" y="10273"/>
                      <a:pt x="21122" y="10273"/>
                    </a:cubicBezTo>
                    <a:cubicBezTo>
                      <a:pt x="21030" y="10296"/>
                      <a:pt x="20933" y="10296"/>
                      <a:pt x="20841" y="10273"/>
                    </a:cubicBezTo>
                    <a:cubicBezTo>
                      <a:pt x="20841" y="10273"/>
                      <a:pt x="20841" y="10273"/>
                      <a:pt x="20841" y="10273"/>
                    </a:cubicBezTo>
                    <a:cubicBezTo>
                      <a:pt x="20841" y="10273"/>
                      <a:pt x="20841" y="10273"/>
                      <a:pt x="20841" y="10195"/>
                    </a:cubicBezTo>
                    <a:cubicBezTo>
                      <a:pt x="20841" y="10117"/>
                      <a:pt x="20841" y="10195"/>
                      <a:pt x="20841" y="10195"/>
                    </a:cubicBezTo>
                    <a:cubicBezTo>
                      <a:pt x="20841" y="10195"/>
                      <a:pt x="20982" y="10070"/>
                      <a:pt x="21060" y="10117"/>
                    </a:cubicBezTo>
                    <a:cubicBezTo>
                      <a:pt x="21137" y="10164"/>
                      <a:pt x="20826" y="10210"/>
                      <a:pt x="21060" y="10008"/>
                    </a:cubicBezTo>
                    <a:cubicBezTo>
                      <a:pt x="21060" y="10086"/>
                      <a:pt x="20919" y="10008"/>
                      <a:pt x="21060" y="9930"/>
                    </a:cubicBezTo>
                    <a:cubicBezTo>
                      <a:pt x="21200" y="9852"/>
                      <a:pt x="20826" y="9930"/>
                      <a:pt x="20826" y="9821"/>
                    </a:cubicBezTo>
                    <a:cubicBezTo>
                      <a:pt x="20826" y="9711"/>
                      <a:pt x="21060" y="9743"/>
                      <a:pt x="21075" y="9821"/>
                    </a:cubicBezTo>
                    <a:cubicBezTo>
                      <a:pt x="21091" y="9899"/>
                      <a:pt x="21231" y="9821"/>
                      <a:pt x="21247" y="9727"/>
                    </a:cubicBezTo>
                    <a:cubicBezTo>
                      <a:pt x="21262" y="9634"/>
                      <a:pt x="21137" y="9727"/>
                      <a:pt x="21247" y="9727"/>
                    </a:cubicBezTo>
                    <a:cubicBezTo>
                      <a:pt x="21356" y="9727"/>
                      <a:pt x="21137" y="9727"/>
                      <a:pt x="21247" y="9649"/>
                    </a:cubicBezTo>
                    <a:cubicBezTo>
                      <a:pt x="21356" y="9571"/>
                      <a:pt x="21247" y="9649"/>
                      <a:pt x="21247" y="9649"/>
                    </a:cubicBezTo>
                    <a:cubicBezTo>
                      <a:pt x="21247" y="9649"/>
                      <a:pt x="21247" y="9727"/>
                      <a:pt x="21247" y="9649"/>
                    </a:cubicBezTo>
                    <a:cubicBezTo>
                      <a:pt x="21247" y="9571"/>
                      <a:pt x="21247" y="9649"/>
                      <a:pt x="21247" y="9649"/>
                    </a:cubicBezTo>
                    <a:cubicBezTo>
                      <a:pt x="21075" y="9867"/>
                      <a:pt x="20982" y="9509"/>
                      <a:pt x="21137" y="9649"/>
                    </a:cubicBezTo>
                    <a:cubicBezTo>
                      <a:pt x="21293" y="9789"/>
                      <a:pt x="21137" y="9509"/>
                      <a:pt x="21137" y="9649"/>
                    </a:cubicBezTo>
                    <a:cubicBezTo>
                      <a:pt x="21137" y="9789"/>
                      <a:pt x="21137" y="9649"/>
                      <a:pt x="21137" y="9649"/>
                    </a:cubicBezTo>
                    <a:cubicBezTo>
                      <a:pt x="21137" y="9649"/>
                      <a:pt x="21137" y="9556"/>
                      <a:pt x="21137" y="9649"/>
                    </a:cubicBezTo>
                    <a:cubicBezTo>
                      <a:pt x="21137" y="9743"/>
                      <a:pt x="21137" y="9509"/>
                      <a:pt x="21137" y="9649"/>
                    </a:cubicBezTo>
                    <a:cubicBezTo>
                      <a:pt x="21137" y="9789"/>
                      <a:pt x="21247" y="9649"/>
                      <a:pt x="21137" y="9649"/>
                    </a:cubicBezTo>
                    <a:cubicBezTo>
                      <a:pt x="21028" y="9649"/>
                      <a:pt x="21231" y="9649"/>
                      <a:pt x="21137" y="9649"/>
                    </a:cubicBezTo>
                    <a:cubicBezTo>
                      <a:pt x="21044" y="9649"/>
                      <a:pt x="20982" y="9509"/>
                      <a:pt x="21137" y="9509"/>
                    </a:cubicBezTo>
                    <a:cubicBezTo>
                      <a:pt x="20872" y="9415"/>
                      <a:pt x="21231" y="9415"/>
                      <a:pt x="21137" y="9602"/>
                    </a:cubicBezTo>
                    <a:cubicBezTo>
                      <a:pt x="21137" y="9602"/>
                      <a:pt x="21137" y="9602"/>
                      <a:pt x="21137" y="9602"/>
                    </a:cubicBezTo>
                    <a:cubicBezTo>
                      <a:pt x="21137" y="9602"/>
                      <a:pt x="21137" y="9711"/>
                      <a:pt x="21137" y="9602"/>
                    </a:cubicBezTo>
                    <a:cubicBezTo>
                      <a:pt x="21147" y="9627"/>
                      <a:pt x="21147" y="9655"/>
                      <a:pt x="21137" y="9680"/>
                    </a:cubicBezTo>
                    <a:cubicBezTo>
                      <a:pt x="21137" y="9680"/>
                      <a:pt x="21137" y="9758"/>
                      <a:pt x="21137" y="9789"/>
                    </a:cubicBezTo>
                    <a:cubicBezTo>
                      <a:pt x="21137" y="9821"/>
                      <a:pt x="21137" y="9789"/>
                      <a:pt x="21137" y="9867"/>
                    </a:cubicBezTo>
                    <a:cubicBezTo>
                      <a:pt x="21156" y="9800"/>
                      <a:pt x="21201" y="9744"/>
                      <a:pt x="21262" y="9711"/>
                    </a:cubicBezTo>
                    <a:cubicBezTo>
                      <a:pt x="21262" y="9899"/>
                      <a:pt x="21262" y="9509"/>
                      <a:pt x="21418" y="9493"/>
                    </a:cubicBezTo>
                    <a:cubicBezTo>
                      <a:pt x="21574" y="9478"/>
                      <a:pt x="21418" y="9602"/>
                      <a:pt x="21418" y="9618"/>
                    </a:cubicBezTo>
                    <a:cubicBezTo>
                      <a:pt x="21418" y="9634"/>
                      <a:pt x="21496" y="9493"/>
                      <a:pt x="21590" y="9509"/>
                    </a:cubicBezTo>
                    <a:cubicBezTo>
                      <a:pt x="21628" y="9598"/>
                      <a:pt x="21628" y="9700"/>
                      <a:pt x="21590" y="9789"/>
                    </a:cubicBezTo>
                    <a:cubicBezTo>
                      <a:pt x="21683" y="9711"/>
                      <a:pt x="21590" y="9493"/>
                      <a:pt x="21745" y="9540"/>
                    </a:cubicBezTo>
                    <a:cubicBezTo>
                      <a:pt x="21901" y="9587"/>
                      <a:pt x="21886" y="9415"/>
                      <a:pt x="21870" y="9540"/>
                    </a:cubicBezTo>
                    <a:cubicBezTo>
                      <a:pt x="21855" y="9665"/>
                      <a:pt x="22104" y="9275"/>
                      <a:pt x="22073" y="9540"/>
                    </a:cubicBezTo>
                    <a:cubicBezTo>
                      <a:pt x="22042" y="9805"/>
                      <a:pt x="22182" y="9400"/>
                      <a:pt x="22260" y="9540"/>
                    </a:cubicBezTo>
                    <a:cubicBezTo>
                      <a:pt x="22338" y="9680"/>
                      <a:pt x="22104" y="9680"/>
                      <a:pt x="22260" y="9649"/>
                    </a:cubicBezTo>
                    <a:cubicBezTo>
                      <a:pt x="22416" y="9618"/>
                      <a:pt x="22166" y="9649"/>
                      <a:pt x="22260" y="9805"/>
                    </a:cubicBezTo>
                    <a:cubicBezTo>
                      <a:pt x="22353" y="9961"/>
                      <a:pt x="22260" y="9805"/>
                      <a:pt x="22260" y="9805"/>
                    </a:cubicBezTo>
                    <a:cubicBezTo>
                      <a:pt x="22462" y="9805"/>
                      <a:pt x="22338" y="9805"/>
                      <a:pt x="22260" y="9914"/>
                    </a:cubicBezTo>
                    <a:cubicBezTo>
                      <a:pt x="22182" y="10023"/>
                      <a:pt x="22260" y="10054"/>
                      <a:pt x="22260" y="10117"/>
                    </a:cubicBezTo>
                    <a:cubicBezTo>
                      <a:pt x="22120" y="9914"/>
                      <a:pt x="22260" y="10382"/>
                      <a:pt x="22042" y="10117"/>
                    </a:cubicBezTo>
                    <a:cubicBezTo>
                      <a:pt x="22042" y="10226"/>
                      <a:pt x="21839" y="10226"/>
                      <a:pt x="21761" y="10335"/>
                    </a:cubicBezTo>
                    <a:lnTo>
                      <a:pt x="21761" y="10335"/>
                    </a:lnTo>
                    <a:cubicBezTo>
                      <a:pt x="21761" y="10335"/>
                      <a:pt x="21636" y="10335"/>
                      <a:pt x="21590" y="10335"/>
                    </a:cubicBezTo>
                    <a:cubicBezTo>
                      <a:pt x="21543" y="10335"/>
                      <a:pt x="21590" y="10335"/>
                      <a:pt x="21590" y="10335"/>
                    </a:cubicBezTo>
                    <a:cubicBezTo>
                      <a:pt x="21590" y="10335"/>
                      <a:pt x="21543" y="10522"/>
                      <a:pt x="21480" y="10382"/>
                    </a:cubicBezTo>
                    <a:close/>
                    <a:moveTo>
                      <a:pt x="34652" y="37692"/>
                    </a:moveTo>
                    <a:cubicBezTo>
                      <a:pt x="34543" y="37412"/>
                      <a:pt x="35011" y="37100"/>
                      <a:pt x="35214" y="36882"/>
                    </a:cubicBezTo>
                    <a:cubicBezTo>
                      <a:pt x="35416" y="36664"/>
                      <a:pt x="35416" y="36056"/>
                      <a:pt x="35884" y="35869"/>
                    </a:cubicBezTo>
                    <a:lnTo>
                      <a:pt x="35884" y="35869"/>
                    </a:lnTo>
                    <a:cubicBezTo>
                      <a:pt x="35884" y="35869"/>
                      <a:pt x="35884" y="35869"/>
                      <a:pt x="35884" y="35869"/>
                    </a:cubicBezTo>
                    <a:cubicBezTo>
                      <a:pt x="35884" y="35869"/>
                      <a:pt x="35977" y="35869"/>
                      <a:pt x="36102" y="35744"/>
                    </a:cubicBezTo>
                    <a:cubicBezTo>
                      <a:pt x="35993" y="36009"/>
                      <a:pt x="36367" y="35463"/>
                      <a:pt x="36258" y="35744"/>
                    </a:cubicBezTo>
                    <a:cubicBezTo>
                      <a:pt x="36149" y="36024"/>
                      <a:pt x="36258" y="35744"/>
                      <a:pt x="36258" y="35744"/>
                    </a:cubicBezTo>
                    <a:cubicBezTo>
                      <a:pt x="36258" y="35744"/>
                      <a:pt x="36258" y="35744"/>
                      <a:pt x="36258" y="35619"/>
                    </a:cubicBezTo>
                    <a:cubicBezTo>
                      <a:pt x="36258" y="35494"/>
                      <a:pt x="36367" y="35619"/>
                      <a:pt x="36258" y="35619"/>
                    </a:cubicBezTo>
                    <a:lnTo>
                      <a:pt x="36258" y="35619"/>
                    </a:lnTo>
                    <a:cubicBezTo>
                      <a:pt x="36258" y="35619"/>
                      <a:pt x="36258" y="35619"/>
                      <a:pt x="36258" y="35728"/>
                    </a:cubicBezTo>
                    <a:cubicBezTo>
                      <a:pt x="36258" y="35837"/>
                      <a:pt x="36383" y="35572"/>
                      <a:pt x="36398" y="35635"/>
                    </a:cubicBezTo>
                    <a:cubicBezTo>
                      <a:pt x="36414" y="35697"/>
                      <a:pt x="36398" y="35635"/>
                      <a:pt x="36398" y="35526"/>
                    </a:cubicBezTo>
                    <a:cubicBezTo>
                      <a:pt x="36398" y="35417"/>
                      <a:pt x="36538" y="35526"/>
                      <a:pt x="36398" y="35432"/>
                    </a:cubicBezTo>
                    <a:cubicBezTo>
                      <a:pt x="36258" y="35339"/>
                      <a:pt x="36398" y="35526"/>
                      <a:pt x="36538" y="35339"/>
                    </a:cubicBezTo>
                    <a:cubicBezTo>
                      <a:pt x="36679" y="35152"/>
                      <a:pt x="36788" y="35152"/>
                      <a:pt x="36741" y="34996"/>
                    </a:cubicBezTo>
                    <a:cubicBezTo>
                      <a:pt x="36694" y="34840"/>
                      <a:pt x="36835" y="34996"/>
                      <a:pt x="36913" y="34887"/>
                    </a:cubicBezTo>
                    <a:cubicBezTo>
                      <a:pt x="36991" y="34777"/>
                      <a:pt x="36913" y="35089"/>
                      <a:pt x="36913" y="35089"/>
                    </a:cubicBezTo>
                    <a:cubicBezTo>
                      <a:pt x="37521" y="35323"/>
                      <a:pt x="34044" y="39532"/>
                      <a:pt x="34652" y="37692"/>
                    </a:cubicBezTo>
                    <a:close/>
                    <a:moveTo>
                      <a:pt x="44613" y="24131"/>
                    </a:moveTo>
                    <a:cubicBezTo>
                      <a:pt x="44613" y="24131"/>
                      <a:pt x="44613" y="24131"/>
                      <a:pt x="44613" y="24131"/>
                    </a:cubicBezTo>
                    <a:cubicBezTo>
                      <a:pt x="44296" y="25340"/>
                      <a:pt x="44062" y="26569"/>
                      <a:pt x="43912" y="27809"/>
                    </a:cubicBezTo>
                    <a:cubicBezTo>
                      <a:pt x="43912" y="27716"/>
                      <a:pt x="43756" y="27934"/>
                      <a:pt x="43756" y="27997"/>
                    </a:cubicBezTo>
                    <a:cubicBezTo>
                      <a:pt x="43584" y="28651"/>
                      <a:pt x="43179" y="24380"/>
                      <a:pt x="43210" y="24006"/>
                    </a:cubicBezTo>
                    <a:cubicBezTo>
                      <a:pt x="43070" y="24006"/>
                      <a:pt x="43210" y="23834"/>
                      <a:pt x="43210" y="23741"/>
                    </a:cubicBezTo>
                    <a:cubicBezTo>
                      <a:pt x="43210" y="23647"/>
                      <a:pt x="43132" y="23741"/>
                      <a:pt x="43132" y="23741"/>
                    </a:cubicBezTo>
                    <a:cubicBezTo>
                      <a:pt x="43132" y="24099"/>
                      <a:pt x="42992" y="24832"/>
                      <a:pt x="42743" y="24146"/>
                    </a:cubicBezTo>
                    <a:cubicBezTo>
                      <a:pt x="42743" y="24146"/>
                      <a:pt x="42571" y="23897"/>
                      <a:pt x="42649" y="23944"/>
                    </a:cubicBezTo>
                    <a:lnTo>
                      <a:pt x="42649" y="23944"/>
                    </a:lnTo>
                    <a:cubicBezTo>
                      <a:pt x="42649" y="24084"/>
                      <a:pt x="42649" y="23944"/>
                      <a:pt x="42649" y="23944"/>
                    </a:cubicBezTo>
                    <a:cubicBezTo>
                      <a:pt x="42649" y="23944"/>
                      <a:pt x="42836" y="23663"/>
                      <a:pt x="42727" y="23632"/>
                    </a:cubicBezTo>
                    <a:cubicBezTo>
                      <a:pt x="42727" y="23944"/>
                      <a:pt x="42275" y="23632"/>
                      <a:pt x="42478" y="23445"/>
                    </a:cubicBezTo>
                    <a:cubicBezTo>
                      <a:pt x="42478" y="23445"/>
                      <a:pt x="42478" y="23538"/>
                      <a:pt x="42368" y="23569"/>
                    </a:cubicBezTo>
                    <a:cubicBezTo>
                      <a:pt x="42259" y="23601"/>
                      <a:pt x="42368" y="23492"/>
                      <a:pt x="42244" y="23569"/>
                    </a:cubicBezTo>
                    <a:cubicBezTo>
                      <a:pt x="42119" y="23647"/>
                      <a:pt x="42244" y="23320"/>
                      <a:pt x="42135" y="23195"/>
                    </a:cubicBezTo>
                    <a:cubicBezTo>
                      <a:pt x="41963" y="23351"/>
                      <a:pt x="42135" y="22977"/>
                      <a:pt x="41854" y="23086"/>
                    </a:cubicBezTo>
                    <a:cubicBezTo>
                      <a:pt x="41854" y="23086"/>
                      <a:pt x="41714" y="23164"/>
                      <a:pt x="41667" y="23242"/>
                    </a:cubicBezTo>
                    <a:cubicBezTo>
                      <a:pt x="41620" y="23320"/>
                      <a:pt x="41573" y="23242"/>
                      <a:pt x="41511" y="23242"/>
                    </a:cubicBezTo>
                    <a:cubicBezTo>
                      <a:pt x="41449" y="23242"/>
                      <a:pt x="41386" y="23242"/>
                      <a:pt x="41340" y="23382"/>
                    </a:cubicBezTo>
                    <a:cubicBezTo>
                      <a:pt x="41293" y="23523"/>
                      <a:pt x="41340" y="23382"/>
                      <a:pt x="41231" y="23382"/>
                    </a:cubicBezTo>
                    <a:cubicBezTo>
                      <a:pt x="41121" y="23382"/>
                      <a:pt x="41075" y="23492"/>
                      <a:pt x="41028" y="23304"/>
                    </a:cubicBezTo>
                    <a:cubicBezTo>
                      <a:pt x="41028" y="23398"/>
                      <a:pt x="40669" y="23304"/>
                      <a:pt x="40591" y="23304"/>
                    </a:cubicBezTo>
                    <a:cubicBezTo>
                      <a:pt x="40513" y="23304"/>
                      <a:pt x="40451" y="23304"/>
                      <a:pt x="40342" y="23304"/>
                    </a:cubicBezTo>
                    <a:cubicBezTo>
                      <a:pt x="40093" y="22400"/>
                      <a:pt x="40061" y="23180"/>
                      <a:pt x="39625" y="23055"/>
                    </a:cubicBezTo>
                    <a:cubicBezTo>
                      <a:pt x="39531" y="23055"/>
                      <a:pt x="39251" y="22946"/>
                      <a:pt x="39282" y="22821"/>
                    </a:cubicBezTo>
                    <a:cubicBezTo>
                      <a:pt x="39313" y="22697"/>
                      <a:pt x="38877" y="22821"/>
                      <a:pt x="38846" y="22509"/>
                    </a:cubicBezTo>
                    <a:cubicBezTo>
                      <a:pt x="38846" y="22509"/>
                      <a:pt x="38736" y="22509"/>
                      <a:pt x="38846" y="22509"/>
                    </a:cubicBezTo>
                    <a:cubicBezTo>
                      <a:pt x="38690" y="22509"/>
                      <a:pt x="38627" y="21948"/>
                      <a:pt x="38456" y="22167"/>
                    </a:cubicBezTo>
                    <a:cubicBezTo>
                      <a:pt x="38456" y="22089"/>
                      <a:pt x="38316" y="22167"/>
                      <a:pt x="38362" y="22026"/>
                    </a:cubicBezTo>
                    <a:cubicBezTo>
                      <a:pt x="38409" y="21886"/>
                      <a:pt x="38362" y="22026"/>
                      <a:pt x="38362" y="22026"/>
                    </a:cubicBezTo>
                    <a:cubicBezTo>
                      <a:pt x="38362" y="22026"/>
                      <a:pt x="38362" y="22229"/>
                      <a:pt x="38362" y="22026"/>
                    </a:cubicBezTo>
                    <a:cubicBezTo>
                      <a:pt x="38362" y="21824"/>
                      <a:pt x="38362" y="22307"/>
                      <a:pt x="38206" y="22322"/>
                    </a:cubicBezTo>
                    <a:lnTo>
                      <a:pt x="38316" y="22322"/>
                    </a:lnTo>
                    <a:lnTo>
                      <a:pt x="38316" y="22322"/>
                    </a:lnTo>
                    <a:cubicBezTo>
                      <a:pt x="38316" y="22322"/>
                      <a:pt x="38316" y="22416"/>
                      <a:pt x="38316" y="22447"/>
                    </a:cubicBezTo>
                    <a:cubicBezTo>
                      <a:pt x="38316" y="22478"/>
                      <a:pt x="38316" y="22541"/>
                      <a:pt x="38316" y="22447"/>
                    </a:cubicBezTo>
                    <a:cubicBezTo>
                      <a:pt x="38351" y="22594"/>
                      <a:pt x="38447" y="22719"/>
                      <a:pt x="38581" y="22790"/>
                    </a:cubicBezTo>
                    <a:cubicBezTo>
                      <a:pt x="38581" y="22790"/>
                      <a:pt x="38861" y="23086"/>
                      <a:pt x="38814" y="23242"/>
                    </a:cubicBezTo>
                    <a:lnTo>
                      <a:pt x="38814" y="23242"/>
                    </a:lnTo>
                    <a:cubicBezTo>
                      <a:pt x="39017" y="23460"/>
                      <a:pt x="39048" y="23881"/>
                      <a:pt x="39064" y="23398"/>
                    </a:cubicBezTo>
                    <a:cubicBezTo>
                      <a:pt x="39064" y="23273"/>
                      <a:pt x="39064" y="23086"/>
                      <a:pt x="39173" y="23258"/>
                    </a:cubicBezTo>
                    <a:cubicBezTo>
                      <a:pt x="39144" y="23402"/>
                      <a:pt x="39144" y="23550"/>
                      <a:pt x="39173" y="23694"/>
                    </a:cubicBezTo>
                    <a:cubicBezTo>
                      <a:pt x="39173" y="23694"/>
                      <a:pt x="39173" y="23866"/>
                      <a:pt x="39173" y="23788"/>
                    </a:cubicBezTo>
                    <a:lnTo>
                      <a:pt x="39173" y="23928"/>
                    </a:lnTo>
                    <a:cubicBezTo>
                      <a:pt x="39360" y="23757"/>
                      <a:pt x="39609" y="23928"/>
                      <a:pt x="39718" y="23679"/>
                    </a:cubicBezTo>
                    <a:lnTo>
                      <a:pt x="39718" y="23679"/>
                    </a:lnTo>
                    <a:cubicBezTo>
                      <a:pt x="39718" y="23445"/>
                      <a:pt x="39952" y="23227"/>
                      <a:pt x="39983" y="22977"/>
                    </a:cubicBezTo>
                    <a:lnTo>
                      <a:pt x="39983" y="22977"/>
                    </a:lnTo>
                    <a:cubicBezTo>
                      <a:pt x="39983" y="22977"/>
                      <a:pt x="39983" y="22821"/>
                      <a:pt x="39983" y="22884"/>
                    </a:cubicBezTo>
                    <a:cubicBezTo>
                      <a:pt x="39983" y="22946"/>
                      <a:pt x="39983" y="23195"/>
                      <a:pt x="39983" y="23149"/>
                    </a:cubicBezTo>
                    <a:cubicBezTo>
                      <a:pt x="39983" y="23460"/>
                      <a:pt x="40155" y="23850"/>
                      <a:pt x="40513" y="23679"/>
                    </a:cubicBezTo>
                    <a:cubicBezTo>
                      <a:pt x="40790" y="23996"/>
                      <a:pt x="40790" y="24468"/>
                      <a:pt x="40513" y="24785"/>
                    </a:cubicBezTo>
                    <a:cubicBezTo>
                      <a:pt x="40513" y="24598"/>
                      <a:pt x="40373" y="25191"/>
                      <a:pt x="40513" y="25300"/>
                    </a:cubicBezTo>
                    <a:cubicBezTo>
                      <a:pt x="40139" y="25300"/>
                      <a:pt x="40389" y="25674"/>
                      <a:pt x="40030" y="25752"/>
                    </a:cubicBezTo>
                    <a:cubicBezTo>
                      <a:pt x="40030" y="25861"/>
                      <a:pt x="40030" y="25954"/>
                      <a:pt x="40030" y="26064"/>
                    </a:cubicBezTo>
                    <a:cubicBezTo>
                      <a:pt x="39792" y="26098"/>
                      <a:pt x="39579" y="26227"/>
                      <a:pt x="39438" y="26422"/>
                    </a:cubicBezTo>
                    <a:cubicBezTo>
                      <a:pt x="39438" y="26749"/>
                      <a:pt x="38955" y="26859"/>
                      <a:pt x="38736" y="27014"/>
                    </a:cubicBezTo>
                    <a:cubicBezTo>
                      <a:pt x="38518" y="27170"/>
                      <a:pt x="38565" y="27264"/>
                      <a:pt x="38440" y="27217"/>
                    </a:cubicBezTo>
                    <a:cubicBezTo>
                      <a:pt x="38341" y="27402"/>
                      <a:pt x="38130" y="27497"/>
                      <a:pt x="37926" y="27451"/>
                    </a:cubicBezTo>
                    <a:cubicBezTo>
                      <a:pt x="37797" y="27641"/>
                      <a:pt x="37592" y="27766"/>
                      <a:pt x="37365" y="27794"/>
                    </a:cubicBezTo>
                    <a:cubicBezTo>
                      <a:pt x="37240" y="27513"/>
                      <a:pt x="37365" y="27139"/>
                      <a:pt x="37115" y="26890"/>
                    </a:cubicBezTo>
                    <a:cubicBezTo>
                      <a:pt x="37349" y="26329"/>
                      <a:pt x="36538" y="25596"/>
                      <a:pt x="36164" y="25144"/>
                    </a:cubicBezTo>
                    <a:cubicBezTo>
                      <a:pt x="36164" y="24770"/>
                      <a:pt x="36071" y="24131"/>
                      <a:pt x="35650" y="24146"/>
                    </a:cubicBezTo>
                    <a:cubicBezTo>
                      <a:pt x="35494" y="23414"/>
                      <a:pt x="34637" y="23024"/>
                      <a:pt x="34793" y="22463"/>
                    </a:cubicBezTo>
                    <a:cubicBezTo>
                      <a:pt x="34684" y="22665"/>
                      <a:pt x="34793" y="22915"/>
                      <a:pt x="34668" y="23086"/>
                    </a:cubicBezTo>
                    <a:cubicBezTo>
                      <a:pt x="34438" y="22899"/>
                      <a:pt x="34238" y="22679"/>
                      <a:pt x="34076" y="22432"/>
                    </a:cubicBezTo>
                    <a:cubicBezTo>
                      <a:pt x="34341" y="23024"/>
                      <a:pt x="34761" y="23616"/>
                      <a:pt x="35104" y="24224"/>
                    </a:cubicBezTo>
                    <a:lnTo>
                      <a:pt x="35104" y="24224"/>
                    </a:lnTo>
                    <a:cubicBezTo>
                      <a:pt x="35138" y="24273"/>
                      <a:pt x="35180" y="24316"/>
                      <a:pt x="35229" y="24349"/>
                    </a:cubicBezTo>
                    <a:cubicBezTo>
                      <a:pt x="35229" y="24349"/>
                      <a:pt x="35136" y="24349"/>
                      <a:pt x="35120" y="24349"/>
                    </a:cubicBezTo>
                    <a:cubicBezTo>
                      <a:pt x="35120" y="24801"/>
                      <a:pt x="35603" y="24785"/>
                      <a:pt x="35681" y="25253"/>
                    </a:cubicBezTo>
                    <a:cubicBezTo>
                      <a:pt x="35556" y="25253"/>
                      <a:pt x="35775" y="25580"/>
                      <a:pt x="35681" y="25752"/>
                    </a:cubicBezTo>
                    <a:cubicBezTo>
                      <a:pt x="35588" y="25923"/>
                      <a:pt x="35977" y="26064"/>
                      <a:pt x="36040" y="26219"/>
                    </a:cubicBezTo>
                    <a:cubicBezTo>
                      <a:pt x="36102" y="26375"/>
                      <a:pt x="36196" y="26827"/>
                      <a:pt x="36320" y="26968"/>
                    </a:cubicBezTo>
                    <a:cubicBezTo>
                      <a:pt x="36445" y="27108"/>
                      <a:pt x="36429" y="27233"/>
                      <a:pt x="36320" y="27046"/>
                    </a:cubicBezTo>
                    <a:cubicBezTo>
                      <a:pt x="36211" y="26859"/>
                      <a:pt x="36320" y="27264"/>
                      <a:pt x="36476" y="27170"/>
                    </a:cubicBezTo>
                    <a:cubicBezTo>
                      <a:pt x="36819" y="27170"/>
                      <a:pt x="36944" y="27763"/>
                      <a:pt x="37146" y="27794"/>
                    </a:cubicBezTo>
                    <a:cubicBezTo>
                      <a:pt x="37349" y="27825"/>
                      <a:pt x="37146" y="27903"/>
                      <a:pt x="37240" y="27903"/>
                    </a:cubicBezTo>
                    <a:cubicBezTo>
                      <a:pt x="37242" y="28033"/>
                      <a:pt x="37150" y="28145"/>
                      <a:pt x="37022" y="28168"/>
                    </a:cubicBezTo>
                    <a:cubicBezTo>
                      <a:pt x="37240" y="28168"/>
                      <a:pt x="37287" y="28464"/>
                      <a:pt x="37505" y="28542"/>
                    </a:cubicBezTo>
                    <a:cubicBezTo>
                      <a:pt x="37918" y="28320"/>
                      <a:pt x="38358" y="28152"/>
                      <a:pt x="38814" y="28043"/>
                    </a:cubicBezTo>
                    <a:cubicBezTo>
                      <a:pt x="38894" y="27982"/>
                      <a:pt x="38962" y="27909"/>
                      <a:pt x="39017" y="27825"/>
                    </a:cubicBezTo>
                    <a:cubicBezTo>
                      <a:pt x="39173" y="27825"/>
                      <a:pt x="39017" y="28152"/>
                      <a:pt x="39017" y="28324"/>
                    </a:cubicBezTo>
                    <a:cubicBezTo>
                      <a:pt x="39017" y="28495"/>
                      <a:pt x="39017" y="28324"/>
                      <a:pt x="39017" y="28324"/>
                    </a:cubicBezTo>
                    <a:cubicBezTo>
                      <a:pt x="38736" y="30475"/>
                      <a:pt x="35541" y="31753"/>
                      <a:pt x="35323" y="33608"/>
                    </a:cubicBezTo>
                    <a:cubicBezTo>
                      <a:pt x="35323" y="33608"/>
                      <a:pt x="35136" y="33764"/>
                      <a:pt x="35214" y="33858"/>
                    </a:cubicBezTo>
                    <a:cubicBezTo>
                      <a:pt x="35291" y="33951"/>
                      <a:pt x="35026" y="34372"/>
                      <a:pt x="35214" y="34497"/>
                    </a:cubicBezTo>
                    <a:cubicBezTo>
                      <a:pt x="35058" y="34855"/>
                      <a:pt x="34933" y="35385"/>
                      <a:pt x="34808" y="35619"/>
                    </a:cubicBezTo>
                    <a:cubicBezTo>
                      <a:pt x="34684" y="35853"/>
                      <a:pt x="34621" y="35728"/>
                      <a:pt x="34808" y="35713"/>
                    </a:cubicBezTo>
                    <a:cubicBezTo>
                      <a:pt x="34543" y="36102"/>
                      <a:pt x="34044" y="36212"/>
                      <a:pt x="33686" y="36477"/>
                    </a:cubicBezTo>
                    <a:lnTo>
                      <a:pt x="33686" y="36477"/>
                    </a:lnTo>
                    <a:cubicBezTo>
                      <a:pt x="33489" y="36693"/>
                      <a:pt x="33235" y="36850"/>
                      <a:pt x="32953" y="36929"/>
                    </a:cubicBezTo>
                    <a:cubicBezTo>
                      <a:pt x="32979" y="36983"/>
                      <a:pt x="32979" y="37046"/>
                      <a:pt x="32953" y="37100"/>
                    </a:cubicBezTo>
                    <a:cubicBezTo>
                      <a:pt x="32953" y="37100"/>
                      <a:pt x="32953" y="37209"/>
                      <a:pt x="32953" y="37240"/>
                    </a:cubicBezTo>
                    <a:cubicBezTo>
                      <a:pt x="32953" y="37272"/>
                      <a:pt x="32953" y="37474"/>
                      <a:pt x="32953" y="37568"/>
                    </a:cubicBezTo>
                    <a:cubicBezTo>
                      <a:pt x="32953" y="37661"/>
                      <a:pt x="32953" y="37490"/>
                      <a:pt x="32953" y="37474"/>
                    </a:cubicBezTo>
                    <a:lnTo>
                      <a:pt x="32953" y="37474"/>
                    </a:lnTo>
                    <a:lnTo>
                      <a:pt x="32953" y="37474"/>
                    </a:lnTo>
                    <a:cubicBezTo>
                      <a:pt x="32953" y="37614"/>
                      <a:pt x="32782" y="37724"/>
                      <a:pt x="32719" y="37848"/>
                    </a:cubicBezTo>
                    <a:lnTo>
                      <a:pt x="32719" y="37848"/>
                    </a:lnTo>
                    <a:cubicBezTo>
                      <a:pt x="32548" y="38222"/>
                      <a:pt x="31878" y="38113"/>
                      <a:pt x="31769" y="38472"/>
                    </a:cubicBezTo>
                    <a:lnTo>
                      <a:pt x="31878" y="38472"/>
                    </a:lnTo>
                    <a:cubicBezTo>
                      <a:pt x="31839" y="38544"/>
                      <a:pt x="31786" y="38608"/>
                      <a:pt x="31722" y="38659"/>
                    </a:cubicBezTo>
                    <a:lnTo>
                      <a:pt x="31722" y="38659"/>
                    </a:lnTo>
                    <a:cubicBezTo>
                      <a:pt x="31003" y="39409"/>
                      <a:pt x="30091" y="39948"/>
                      <a:pt x="29087" y="40218"/>
                    </a:cubicBezTo>
                    <a:cubicBezTo>
                      <a:pt x="28667" y="40077"/>
                      <a:pt x="28246" y="40342"/>
                      <a:pt x="27825" y="40311"/>
                    </a:cubicBezTo>
                    <a:cubicBezTo>
                      <a:pt x="27825" y="40233"/>
                      <a:pt x="27825" y="40311"/>
                      <a:pt x="27825" y="40311"/>
                    </a:cubicBezTo>
                    <a:cubicBezTo>
                      <a:pt x="27825" y="40311"/>
                      <a:pt x="27731" y="40233"/>
                      <a:pt x="27825" y="40311"/>
                    </a:cubicBezTo>
                    <a:cubicBezTo>
                      <a:pt x="27918" y="40389"/>
                      <a:pt x="27949" y="40140"/>
                      <a:pt x="27825" y="40015"/>
                    </a:cubicBezTo>
                    <a:cubicBezTo>
                      <a:pt x="28121" y="39875"/>
                      <a:pt x="27825" y="39485"/>
                      <a:pt x="27825" y="39204"/>
                    </a:cubicBezTo>
                    <a:cubicBezTo>
                      <a:pt x="27342" y="38472"/>
                      <a:pt x="27622" y="37381"/>
                      <a:pt x="27077" y="36570"/>
                    </a:cubicBezTo>
                    <a:cubicBezTo>
                      <a:pt x="27077" y="35728"/>
                      <a:pt x="28324" y="35354"/>
                      <a:pt x="27762" y="34528"/>
                    </a:cubicBezTo>
                    <a:cubicBezTo>
                      <a:pt x="28012" y="34341"/>
                      <a:pt x="27762" y="33967"/>
                      <a:pt x="27653" y="33764"/>
                    </a:cubicBezTo>
                    <a:lnTo>
                      <a:pt x="27747" y="33764"/>
                    </a:lnTo>
                    <a:cubicBezTo>
                      <a:pt x="27747" y="33764"/>
                      <a:pt x="27529" y="33764"/>
                      <a:pt x="27638" y="33624"/>
                    </a:cubicBezTo>
                    <a:cubicBezTo>
                      <a:pt x="27451" y="33078"/>
                      <a:pt x="26827" y="32891"/>
                      <a:pt x="26702" y="32314"/>
                    </a:cubicBezTo>
                    <a:cubicBezTo>
                      <a:pt x="26843" y="32314"/>
                      <a:pt x="26874" y="32205"/>
                      <a:pt x="26889" y="32034"/>
                    </a:cubicBezTo>
                    <a:cubicBezTo>
                      <a:pt x="26905" y="31862"/>
                      <a:pt x="27014" y="32034"/>
                      <a:pt x="27061" y="32034"/>
                    </a:cubicBezTo>
                    <a:cubicBezTo>
                      <a:pt x="26990" y="32037"/>
                      <a:pt x="26926" y="31992"/>
                      <a:pt x="26905" y="31925"/>
                    </a:cubicBezTo>
                    <a:cubicBezTo>
                      <a:pt x="27014" y="31925"/>
                      <a:pt x="26999" y="31816"/>
                      <a:pt x="26905" y="31800"/>
                    </a:cubicBezTo>
                    <a:cubicBezTo>
                      <a:pt x="27132" y="31576"/>
                      <a:pt x="27200" y="31237"/>
                      <a:pt x="27077" y="30943"/>
                    </a:cubicBezTo>
                    <a:cubicBezTo>
                      <a:pt x="26936" y="31036"/>
                      <a:pt x="26874" y="30943"/>
                      <a:pt x="26874" y="30771"/>
                    </a:cubicBezTo>
                    <a:cubicBezTo>
                      <a:pt x="26826" y="30817"/>
                      <a:pt x="26751" y="30817"/>
                      <a:pt x="26702" y="30771"/>
                    </a:cubicBezTo>
                    <a:cubicBezTo>
                      <a:pt x="26562" y="30943"/>
                      <a:pt x="26110" y="30927"/>
                      <a:pt x="25861" y="30896"/>
                    </a:cubicBezTo>
                    <a:cubicBezTo>
                      <a:pt x="25518" y="29774"/>
                      <a:pt x="24302" y="30428"/>
                      <a:pt x="23538" y="30693"/>
                    </a:cubicBezTo>
                    <a:cubicBezTo>
                      <a:pt x="21979" y="30226"/>
                      <a:pt x="21745" y="31301"/>
                      <a:pt x="20420" y="29664"/>
                    </a:cubicBezTo>
                    <a:cubicBezTo>
                      <a:pt x="20265" y="29664"/>
                      <a:pt x="20296" y="29431"/>
                      <a:pt x="20171" y="29368"/>
                    </a:cubicBezTo>
                    <a:cubicBezTo>
                      <a:pt x="20046" y="29306"/>
                      <a:pt x="20171" y="29259"/>
                      <a:pt x="20171" y="29166"/>
                    </a:cubicBezTo>
                    <a:cubicBezTo>
                      <a:pt x="20171" y="29072"/>
                      <a:pt x="19859" y="28947"/>
                      <a:pt x="19953" y="28885"/>
                    </a:cubicBezTo>
                    <a:cubicBezTo>
                      <a:pt x="19610" y="28885"/>
                      <a:pt x="19797" y="28573"/>
                      <a:pt x="19594" y="28620"/>
                    </a:cubicBezTo>
                    <a:cubicBezTo>
                      <a:pt x="19392" y="28667"/>
                      <a:pt x="19594" y="28542"/>
                      <a:pt x="19454" y="28542"/>
                    </a:cubicBezTo>
                    <a:lnTo>
                      <a:pt x="19454" y="28542"/>
                    </a:lnTo>
                    <a:lnTo>
                      <a:pt x="19454" y="28542"/>
                    </a:lnTo>
                    <a:cubicBezTo>
                      <a:pt x="19454" y="28542"/>
                      <a:pt x="19454" y="28542"/>
                      <a:pt x="19454" y="28449"/>
                    </a:cubicBezTo>
                    <a:cubicBezTo>
                      <a:pt x="19454" y="28355"/>
                      <a:pt x="19625" y="28449"/>
                      <a:pt x="19641" y="28449"/>
                    </a:cubicBezTo>
                    <a:cubicBezTo>
                      <a:pt x="19657" y="28449"/>
                      <a:pt x="19127" y="28449"/>
                      <a:pt x="19282" y="28277"/>
                    </a:cubicBezTo>
                    <a:cubicBezTo>
                      <a:pt x="19158" y="28277"/>
                      <a:pt x="19127" y="28277"/>
                      <a:pt x="19095" y="28121"/>
                    </a:cubicBezTo>
                    <a:cubicBezTo>
                      <a:pt x="19064" y="27965"/>
                      <a:pt x="19205" y="28121"/>
                      <a:pt x="19251" y="28121"/>
                    </a:cubicBezTo>
                    <a:cubicBezTo>
                      <a:pt x="19298" y="28121"/>
                      <a:pt x="19127" y="28121"/>
                      <a:pt x="19080" y="28121"/>
                    </a:cubicBezTo>
                    <a:cubicBezTo>
                      <a:pt x="19033" y="28121"/>
                      <a:pt x="19080" y="27997"/>
                      <a:pt x="19080" y="27934"/>
                    </a:cubicBezTo>
                    <a:cubicBezTo>
                      <a:pt x="19080" y="27872"/>
                      <a:pt x="19220" y="28074"/>
                      <a:pt x="19329" y="27934"/>
                    </a:cubicBezTo>
                    <a:cubicBezTo>
                      <a:pt x="19438" y="27794"/>
                      <a:pt x="19080" y="27856"/>
                      <a:pt x="19189" y="27794"/>
                    </a:cubicBezTo>
                    <a:lnTo>
                      <a:pt x="19189" y="27794"/>
                    </a:lnTo>
                    <a:cubicBezTo>
                      <a:pt x="19189" y="27794"/>
                      <a:pt x="19049" y="27560"/>
                      <a:pt x="18986" y="27498"/>
                    </a:cubicBezTo>
                    <a:cubicBezTo>
                      <a:pt x="19389" y="27087"/>
                      <a:pt x="19533" y="26488"/>
                      <a:pt x="19360" y="25939"/>
                    </a:cubicBezTo>
                    <a:cubicBezTo>
                      <a:pt x="19485" y="25939"/>
                      <a:pt x="19360" y="25767"/>
                      <a:pt x="19454" y="25736"/>
                    </a:cubicBezTo>
                    <a:cubicBezTo>
                      <a:pt x="19547" y="25705"/>
                      <a:pt x="19298" y="25643"/>
                      <a:pt x="19282" y="25534"/>
                    </a:cubicBezTo>
                    <a:lnTo>
                      <a:pt x="19282" y="25612"/>
                    </a:lnTo>
                    <a:cubicBezTo>
                      <a:pt x="19265" y="25345"/>
                      <a:pt x="19382" y="25087"/>
                      <a:pt x="19594" y="24926"/>
                    </a:cubicBezTo>
                    <a:cubicBezTo>
                      <a:pt x="19922" y="23866"/>
                      <a:pt x="20966" y="23445"/>
                      <a:pt x="21714" y="22728"/>
                    </a:cubicBezTo>
                    <a:cubicBezTo>
                      <a:pt x="21722" y="22582"/>
                      <a:pt x="21722" y="22437"/>
                      <a:pt x="21714" y="22291"/>
                    </a:cubicBezTo>
                    <a:cubicBezTo>
                      <a:pt x="21714" y="22120"/>
                      <a:pt x="22042" y="22042"/>
                      <a:pt x="21901" y="21855"/>
                    </a:cubicBezTo>
                    <a:cubicBezTo>
                      <a:pt x="22394" y="21610"/>
                      <a:pt x="22814" y="21239"/>
                      <a:pt x="23117" y="20779"/>
                    </a:cubicBezTo>
                    <a:cubicBezTo>
                      <a:pt x="23117" y="21091"/>
                      <a:pt x="23600" y="21075"/>
                      <a:pt x="23772" y="20966"/>
                    </a:cubicBezTo>
                    <a:cubicBezTo>
                      <a:pt x="24068" y="21325"/>
                      <a:pt x="24707" y="20717"/>
                      <a:pt x="25034" y="20623"/>
                    </a:cubicBezTo>
                    <a:cubicBezTo>
                      <a:pt x="25362" y="20530"/>
                      <a:pt x="26110" y="20623"/>
                      <a:pt x="26375" y="20499"/>
                    </a:cubicBezTo>
                    <a:cubicBezTo>
                      <a:pt x="26640" y="20374"/>
                      <a:pt x="26578" y="20717"/>
                      <a:pt x="26656" y="20499"/>
                    </a:cubicBezTo>
                    <a:cubicBezTo>
                      <a:pt x="26905" y="20717"/>
                      <a:pt x="27170" y="20374"/>
                      <a:pt x="27373" y="20499"/>
                    </a:cubicBezTo>
                    <a:cubicBezTo>
                      <a:pt x="27373" y="20327"/>
                      <a:pt x="27497" y="20623"/>
                      <a:pt x="27575" y="20670"/>
                    </a:cubicBezTo>
                    <a:cubicBezTo>
                      <a:pt x="27903" y="20343"/>
                      <a:pt x="27669" y="20748"/>
                      <a:pt x="27575" y="20888"/>
                    </a:cubicBezTo>
                    <a:cubicBezTo>
                      <a:pt x="28152" y="21278"/>
                      <a:pt x="27186" y="21434"/>
                      <a:pt x="27575" y="21699"/>
                    </a:cubicBezTo>
                    <a:cubicBezTo>
                      <a:pt x="27575" y="21699"/>
                      <a:pt x="27575" y="21699"/>
                      <a:pt x="27684" y="21699"/>
                    </a:cubicBezTo>
                    <a:cubicBezTo>
                      <a:pt x="27794" y="21699"/>
                      <a:pt x="27684" y="21621"/>
                      <a:pt x="27684" y="21699"/>
                    </a:cubicBezTo>
                    <a:cubicBezTo>
                      <a:pt x="27840" y="22073"/>
                      <a:pt x="28417" y="21792"/>
                      <a:pt x="28698" y="21995"/>
                    </a:cubicBezTo>
                    <a:cubicBezTo>
                      <a:pt x="31628" y="24022"/>
                      <a:pt x="29352" y="21387"/>
                      <a:pt x="31285" y="21995"/>
                    </a:cubicBezTo>
                    <a:cubicBezTo>
                      <a:pt x="31613" y="22307"/>
                      <a:pt x="32345" y="22213"/>
                      <a:pt x="32844" y="22416"/>
                    </a:cubicBezTo>
                    <a:cubicBezTo>
                      <a:pt x="33343" y="22619"/>
                      <a:pt x="33327" y="22322"/>
                      <a:pt x="33655" y="22229"/>
                    </a:cubicBezTo>
                    <a:cubicBezTo>
                      <a:pt x="33436" y="22307"/>
                      <a:pt x="33655" y="22229"/>
                      <a:pt x="33748" y="22229"/>
                    </a:cubicBezTo>
                    <a:cubicBezTo>
                      <a:pt x="33842" y="22229"/>
                      <a:pt x="33748" y="22229"/>
                      <a:pt x="33748" y="22229"/>
                    </a:cubicBezTo>
                    <a:cubicBezTo>
                      <a:pt x="33748" y="22229"/>
                      <a:pt x="33951" y="22229"/>
                      <a:pt x="33998" y="22229"/>
                    </a:cubicBezTo>
                    <a:cubicBezTo>
                      <a:pt x="34044" y="22229"/>
                      <a:pt x="34091" y="22338"/>
                      <a:pt x="34091" y="22385"/>
                    </a:cubicBezTo>
                    <a:cubicBezTo>
                      <a:pt x="34091" y="22432"/>
                      <a:pt x="34091" y="22291"/>
                      <a:pt x="34091" y="22229"/>
                    </a:cubicBezTo>
                    <a:cubicBezTo>
                      <a:pt x="35151" y="22587"/>
                      <a:pt x="34793" y="20670"/>
                      <a:pt x="34855" y="20312"/>
                    </a:cubicBezTo>
                    <a:cubicBezTo>
                      <a:pt x="34684" y="20452"/>
                      <a:pt x="34387" y="20312"/>
                      <a:pt x="34341" y="20561"/>
                    </a:cubicBezTo>
                    <a:cubicBezTo>
                      <a:pt x="34029" y="20919"/>
                      <a:pt x="33374" y="20062"/>
                      <a:pt x="33374" y="20561"/>
                    </a:cubicBezTo>
                    <a:cubicBezTo>
                      <a:pt x="33234" y="20561"/>
                      <a:pt x="32875" y="20717"/>
                      <a:pt x="32922" y="20452"/>
                    </a:cubicBezTo>
                    <a:cubicBezTo>
                      <a:pt x="32922" y="20452"/>
                      <a:pt x="32922" y="20452"/>
                      <a:pt x="32797" y="20452"/>
                    </a:cubicBezTo>
                    <a:cubicBezTo>
                      <a:pt x="32673" y="20452"/>
                      <a:pt x="32626" y="20592"/>
                      <a:pt x="32610" y="20452"/>
                    </a:cubicBezTo>
                    <a:lnTo>
                      <a:pt x="32423" y="20452"/>
                    </a:lnTo>
                    <a:cubicBezTo>
                      <a:pt x="32423" y="20374"/>
                      <a:pt x="32626" y="20452"/>
                      <a:pt x="32626" y="20327"/>
                    </a:cubicBezTo>
                    <a:cubicBezTo>
                      <a:pt x="32626" y="20202"/>
                      <a:pt x="32267" y="20421"/>
                      <a:pt x="32454" y="20327"/>
                    </a:cubicBezTo>
                    <a:cubicBezTo>
                      <a:pt x="32236" y="20187"/>
                      <a:pt x="32454" y="20062"/>
                      <a:pt x="32127" y="19984"/>
                    </a:cubicBezTo>
                    <a:cubicBezTo>
                      <a:pt x="31800" y="19906"/>
                      <a:pt x="32127" y="19859"/>
                      <a:pt x="32127" y="19813"/>
                    </a:cubicBezTo>
                    <a:cubicBezTo>
                      <a:pt x="32127" y="19766"/>
                      <a:pt x="32127" y="19922"/>
                      <a:pt x="32283" y="19813"/>
                    </a:cubicBezTo>
                    <a:lnTo>
                      <a:pt x="32283" y="19813"/>
                    </a:lnTo>
                    <a:cubicBezTo>
                      <a:pt x="32283" y="19813"/>
                      <a:pt x="32408" y="19813"/>
                      <a:pt x="32376" y="19688"/>
                    </a:cubicBezTo>
                    <a:cubicBezTo>
                      <a:pt x="32345" y="19563"/>
                      <a:pt x="32221" y="19532"/>
                      <a:pt x="32376" y="19501"/>
                    </a:cubicBezTo>
                    <a:cubicBezTo>
                      <a:pt x="31940" y="19657"/>
                      <a:pt x="32158" y="19002"/>
                      <a:pt x="32470" y="19220"/>
                    </a:cubicBezTo>
                    <a:cubicBezTo>
                      <a:pt x="32470" y="19096"/>
                      <a:pt x="32735" y="19220"/>
                      <a:pt x="32875" y="19220"/>
                    </a:cubicBezTo>
                    <a:cubicBezTo>
                      <a:pt x="32595" y="19111"/>
                      <a:pt x="33000" y="19127"/>
                      <a:pt x="33031" y="19049"/>
                    </a:cubicBezTo>
                    <a:cubicBezTo>
                      <a:pt x="32376" y="18846"/>
                      <a:pt x="33374" y="18940"/>
                      <a:pt x="33421" y="18862"/>
                    </a:cubicBezTo>
                    <a:cubicBezTo>
                      <a:pt x="33546" y="18519"/>
                      <a:pt x="34013" y="18566"/>
                      <a:pt x="34294" y="18488"/>
                    </a:cubicBezTo>
                    <a:cubicBezTo>
                      <a:pt x="34294" y="18644"/>
                      <a:pt x="34450" y="18659"/>
                      <a:pt x="34543" y="18488"/>
                    </a:cubicBezTo>
                    <a:cubicBezTo>
                      <a:pt x="34637" y="18316"/>
                      <a:pt x="34668" y="18753"/>
                      <a:pt x="34746" y="18628"/>
                    </a:cubicBezTo>
                    <a:cubicBezTo>
                      <a:pt x="36991" y="19080"/>
                      <a:pt x="35385" y="17537"/>
                      <a:pt x="34356" y="17287"/>
                    </a:cubicBezTo>
                    <a:cubicBezTo>
                      <a:pt x="34356" y="17287"/>
                      <a:pt x="34356" y="17287"/>
                      <a:pt x="34356" y="17163"/>
                    </a:cubicBezTo>
                    <a:cubicBezTo>
                      <a:pt x="34356" y="17038"/>
                      <a:pt x="34543" y="17163"/>
                      <a:pt x="34465" y="17054"/>
                    </a:cubicBezTo>
                    <a:cubicBezTo>
                      <a:pt x="34387" y="16944"/>
                      <a:pt x="34668" y="16913"/>
                      <a:pt x="34465" y="16835"/>
                    </a:cubicBezTo>
                    <a:cubicBezTo>
                      <a:pt x="34263" y="16757"/>
                      <a:pt x="34372" y="16835"/>
                      <a:pt x="34356" y="16742"/>
                    </a:cubicBezTo>
                    <a:cubicBezTo>
                      <a:pt x="34341" y="16648"/>
                      <a:pt x="34512" y="16742"/>
                      <a:pt x="34512" y="16742"/>
                    </a:cubicBezTo>
                    <a:cubicBezTo>
                      <a:pt x="34512" y="16742"/>
                      <a:pt x="34637" y="16617"/>
                      <a:pt x="34606" y="16539"/>
                    </a:cubicBezTo>
                    <a:cubicBezTo>
                      <a:pt x="34574" y="16461"/>
                      <a:pt x="34169" y="16539"/>
                      <a:pt x="34076" y="16789"/>
                    </a:cubicBezTo>
                    <a:cubicBezTo>
                      <a:pt x="34076" y="16789"/>
                      <a:pt x="33982" y="16867"/>
                      <a:pt x="33904" y="16789"/>
                    </a:cubicBezTo>
                    <a:cubicBezTo>
                      <a:pt x="33826" y="16711"/>
                      <a:pt x="33811" y="16789"/>
                      <a:pt x="33764" y="16789"/>
                    </a:cubicBezTo>
                    <a:cubicBezTo>
                      <a:pt x="33717" y="16789"/>
                      <a:pt x="33764" y="17038"/>
                      <a:pt x="33764" y="16976"/>
                    </a:cubicBezTo>
                    <a:cubicBezTo>
                      <a:pt x="33764" y="16913"/>
                      <a:pt x="33764" y="16867"/>
                      <a:pt x="33764" y="16851"/>
                    </a:cubicBezTo>
                    <a:cubicBezTo>
                      <a:pt x="33764" y="16835"/>
                      <a:pt x="33546" y="16991"/>
                      <a:pt x="33468" y="17054"/>
                    </a:cubicBezTo>
                    <a:cubicBezTo>
                      <a:pt x="33390" y="17116"/>
                      <a:pt x="33733" y="17054"/>
                      <a:pt x="33701" y="17194"/>
                    </a:cubicBezTo>
                    <a:cubicBezTo>
                      <a:pt x="33670" y="17334"/>
                      <a:pt x="33701" y="17194"/>
                      <a:pt x="33701" y="17194"/>
                    </a:cubicBezTo>
                    <a:cubicBezTo>
                      <a:pt x="33701" y="17194"/>
                      <a:pt x="33701" y="17303"/>
                      <a:pt x="33873" y="17287"/>
                    </a:cubicBezTo>
                    <a:cubicBezTo>
                      <a:pt x="34044" y="17272"/>
                      <a:pt x="33592" y="17085"/>
                      <a:pt x="33655" y="16976"/>
                    </a:cubicBezTo>
                    <a:cubicBezTo>
                      <a:pt x="33717" y="16867"/>
                      <a:pt x="33826" y="17225"/>
                      <a:pt x="33935" y="17256"/>
                    </a:cubicBezTo>
                    <a:cubicBezTo>
                      <a:pt x="34044" y="17287"/>
                      <a:pt x="33935" y="17256"/>
                      <a:pt x="34044" y="17256"/>
                    </a:cubicBezTo>
                    <a:cubicBezTo>
                      <a:pt x="34154" y="17256"/>
                      <a:pt x="34138" y="17178"/>
                      <a:pt x="34200" y="17178"/>
                    </a:cubicBezTo>
                    <a:cubicBezTo>
                      <a:pt x="34263" y="17178"/>
                      <a:pt x="34200" y="17381"/>
                      <a:pt x="33998" y="17334"/>
                    </a:cubicBezTo>
                    <a:cubicBezTo>
                      <a:pt x="33795" y="17287"/>
                      <a:pt x="33452" y="17833"/>
                      <a:pt x="33499" y="17334"/>
                    </a:cubicBezTo>
                    <a:cubicBezTo>
                      <a:pt x="33374" y="17225"/>
                      <a:pt x="33094" y="17334"/>
                      <a:pt x="33359" y="17116"/>
                    </a:cubicBezTo>
                    <a:cubicBezTo>
                      <a:pt x="33624" y="16898"/>
                      <a:pt x="33234" y="16882"/>
                      <a:pt x="33125" y="17007"/>
                    </a:cubicBezTo>
                    <a:cubicBezTo>
                      <a:pt x="33016" y="17132"/>
                      <a:pt x="32953" y="17007"/>
                      <a:pt x="33016" y="16898"/>
                    </a:cubicBezTo>
                    <a:cubicBezTo>
                      <a:pt x="33078" y="16789"/>
                      <a:pt x="32844" y="16898"/>
                      <a:pt x="32813" y="16898"/>
                    </a:cubicBezTo>
                    <a:cubicBezTo>
                      <a:pt x="32782" y="16898"/>
                      <a:pt x="33016" y="16898"/>
                      <a:pt x="33078" y="16898"/>
                    </a:cubicBezTo>
                    <a:cubicBezTo>
                      <a:pt x="33030" y="16943"/>
                      <a:pt x="32955" y="16943"/>
                      <a:pt x="32906" y="16898"/>
                    </a:cubicBezTo>
                    <a:cubicBezTo>
                      <a:pt x="32906" y="17054"/>
                      <a:pt x="32782" y="16898"/>
                      <a:pt x="32751" y="17007"/>
                    </a:cubicBezTo>
                    <a:cubicBezTo>
                      <a:pt x="32719" y="17116"/>
                      <a:pt x="32751" y="17178"/>
                      <a:pt x="32595" y="17194"/>
                    </a:cubicBezTo>
                    <a:cubicBezTo>
                      <a:pt x="32439" y="17209"/>
                      <a:pt x="32595" y="17443"/>
                      <a:pt x="32486" y="17319"/>
                    </a:cubicBezTo>
                    <a:cubicBezTo>
                      <a:pt x="32595" y="17599"/>
                      <a:pt x="32486" y="17615"/>
                      <a:pt x="32314" y="17786"/>
                    </a:cubicBezTo>
                    <a:cubicBezTo>
                      <a:pt x="32143" y="17958"/>
                      <a:pt x="32314" y="18020"/>
                      <a:pt x="32314" y="18145"/>
                    </a:cubicBezTo>
                    <a:cubicBezTo>
                      <a:pt x="32314" y="18269"/>
                      <a:pt x="32127" y="18238"/>
                      <a:pt x="32189" y="18379"/>
                    </a:cubicBezTo>
                    <a:cubicBezTo>
                      <a:pt x="32252" y="18519"/>
                      <a:pt x="32314" y="18550"/>
                      <a:pt x="32314" y="18784"/>
                    </a:cubicBezTo>
                    <a:cubicBezTo>
                      <a:pt x="32314" y="19018"/>
                      <a:pt x="32719" y="18909"/>
                      <a:pt x="32579" y="19049"/>
                    </a:cubicBezTo>
                    <a:cubicBezTo>
                      <a:pt x="32439" y="19189"/>
                      <a:pt x="32158" y="19189"/>
                      <a:pt x="31956" y="19361"/>
                    </a:cubicBezTo>
                    <a:cubicBezTo>
                      <a:pt x="31956" y="19267"/>
                      <a:pt x="31956" y="19220"/>
                      <a:pt x="32049" y="19189"/>
                    </a:cubicBezTo>
                    <a:cubicBezTo>
                      <a:pt x="31862" y="19189"/>
                      <a:pt x="31628" y="18955"/>
                      <a:pt x="31519" y="19189"/>
                    </a:cubicBezTo>
                    <a:cubicBezTo>
                      <a:pt x="31363" y="19189"/>
                      <a:pt x="31410" y="19189"/>
                      <a:pt x="31301" y="19267"/>
                    </a:cubicBezTo>
                    <a:cubicBezTo>
                      <a:pt x="31192" y="19345"/>
                      <a:pt x="31301" y="19361"/>
                      <a:pt x="31410" y="19407"/>
                    </a:cubicBezTo>
                    <a:cubicBezTo>
                      <a:pt x="31519" y="19454"/>
                      <a:pt x="31239" y="19329"/>
                      <a:pt x="31254" y="19407"/>
                    </a:cubicBezTo>
                    <a:cubicBezTo>
                      <a:pt x="31270" y="19485"/>
                      <a:pt x="31363" y="19407"/>
                      <a:pt x="31254" y="19485"/>
                    </a:cubicBezTo>
                    <a:cubicBezTo>
                      <a:pt x="31145" y="19563"/>
                      <a:pt x="31005" y="19376"/>
                      <a:pt x="31254" y="19485"/>
                    </a:cubicBezTo>
                    <a:cubicBezTo>
                      <a:pt x="31129" y="19485"/>
                      <a:pt x="31083" y="19361"/>
                      <a:pt x="31005" y="19314"/>
                    </a:cubicBezTo>
                    <a:cubicBezTo>
                      <a:pt x="30927" y="19267"/>
                      <a:pt x="30786" y="19423"/>
                      <a:pt x="31005" y="19532"/>
                    </a:cubicBezTo>
                    <a:cubicBezTo>
                      <a:pt x="31223" y="19641"/>
                      <a:pt x="31348" y="19953"/>
                      <a:pt x="31005" y="19719"/>
                    </a:cubicBezTo>
                    <a:cubicBezTo>
                      <a:pt x="31005" y="19719"/>
                      <a:pt x="31005" y="19719"/>
                      <a:pt x="31005" y="19719"/>
                    </a:cubicBezTo>
                    <a:cubicBezTo>
                      <a:pt x="31005" y="19719"/>
                      <a:pt x="31005" y="19828"/>
                      <a:pt x="31005" y="19813"/>
                    </a:cubicBezTo>
                    <a:cubicBezTo>
                      <a:pt x="31176" y="19937"/>
                      <a:pt x="31472" y="19984"/>
                      <a:pt x="31457" y="20234"/>
                    </a:cubicBezTo>
                    <a:cubicBezTo>
                      <a:pt x="31348" y="20234"/>
                      <a:pt x="31285" y="20124"/>
                      <a:pt x="31161" y="20234"/>
                    </a:cubicBezTo>
                    <a:cubicBezTo>
                      <a:pt x="31036" y="20343"/>
                      <a:pt x="31441" y="20452"/>
                      <a:pt x="31270" y="20389"/>
                    </a:cubicBezTo>
                    <a:cubicBezTo>
                      <a:pt x="31098" y="20327"/>
                      <a:pt x="31270" y="20389"/>
                      <a:pt x="31270" y="20389"/>
                    </a:cubicBezTo>
                    <a:cubicBezTo>
                      <a:pt x="31270" y="20389"/>
                      <a:pt x="31270" y="20608"/>
                      <a:pt x="31270" y="20670"/>
                    </a:cubicBezTo>
                    <a:cubicBezTo>
                      <a:pt x="31270" y="20732"/>
                      <a:pt x="31051" y="20499"/>
                      <a:pt x="31083" y="20670"/>
                    </a:cubicBezTo>
                    <a:cubicBezTo>
                      <a:pt x="31083" y="20530"/>
                      <a:pt x="30989" y="20545"/>
                      <a:pt x="30927" y="20436"/>
                    </a:cubicBezTo>
                    <a:cubicBezTo>
                      <a:pt x="30864" y="20327"/>
                      <a:pt x="30927" y="20514"/>
                      <a:pt x="30927" y="20561"/>
                    </a:cubicBezTo>
                    <a:cubicBezTo>
                      <a:pt x="30845" y="20514"/>
                      <a:pt x="30806" y="20417"/>
                      <a:pt x="30833" y="20327"/>
                    </a:cubicBezTo>
                    <a:cubicBezTo>
                      <a:pt x="30724" y="20234"/>
                      <a:pt x="30553" y="20171"/>
                      <a:pt x="30724" y="20047"/>
                    </a:cubicBezTo>
                    <a:cubicBezTo>
                      <a:pt x="30896" y="19922"/>
                      <a:pt x="31036" y="20202"/>
                      <a:pt x="31176" y="20047"/>
                    </a:cubicBezTo>
                    <a:cubicBezTo>
                      <a:pt x="31051" y="20047"/>
                      <a:pt x="30911" y="19891"/>
                      <a:pt x="30818" y="20047"/>
                    </a:cubicBezTo>
                    <a:cubicBezTo>
                      <a:pt x="30724" y="20202"/>
                      <a:pt x="30709" y="19937"/>
                      <a:pt x="30662" y="20047"/>
                    </a:cubicBezTo>
                    <a:cubicBezTo>
                      <a:pt x="30444" y="19828"/>
                      <a:pt x="30288" y="19485"/>
                      <a:pt x="30007" y="19345"/>
                    </a:cubicBezTo>
                    <a:cubicBezTo>
                      <a:pt x="30007" y="19174"/>
                      <a:pt x="30007" y="18987"/>
                      <a:pt x="30007" y="18815"/>
                    </a:cubicBezTo>
                    <a:cubicBezTo>
                      <a:pt x="29820" y="18815"/>
                      <a:pt x="29711" y="18566"/>
                      <a:pt x="29571" y="18441"/>
                    </a:cubicBezTo>
                    <a:cubicBezTo>
                      <a:pt x="29430" y="18316"/>
                      <a:pt x="29337" y="18441"/>
                      <a:pt x="29290" y="18441"/>
                    </a:cubicBezTo>
                    <a:cubicBezTo>
                      <a:pt x="29243" y="18441"/>
                      <a:pt x="29290" y="18441"/>
                      <a:pt x="29399" y="18441"/>
                    </a:cubicBezTo>
                    <a:cubicBezTo>
                      <a:pt x="29508" y="18441"/>
                      <a:pt x="29134" y="18207"/>
                      <a:pt x="28978" y="18269"/>
                    </a:cubicBezTo>
                    <a:cubicBezTo>
                      <a:pt x="28822" y="18332"/>
                      <a:pt x="28511" y="18004"/>
                      <a:pt x="28807" y="18020"/>
                    </a:cubicBezTo>
                    <a:cubicBezTo>
                      <a:pt x="28448" y="17802"/>
                      <a:pt x="28620" y="17365"/>
                      <a:pt x="28292" y="17817"/>
                    </a:cubicBezTo>
                    <a:cubicBezTo>
                      <a:pt x="28292" y="17724"/>
                      <a:pt x="28168" y="17615"/>
                      <a:pt x="28292" y="17521"/>
                    </a:cubicBezTo>
                    <a:cubicBezTo>
                      <a:pt x="28417" y="17428"/>
                      <a:pt x="27981" y="17521"/>
                      <a:pt x="27903" y="17630"/>
                    </a:cubicBezTo>
                    <a:cubicBezTo>
                      <a:pt x="27903" y="18098"/>
                      <a:pt x="28448" y="18394"/>
                      <a:pt x="28729" y="18768"/>
                    </a:cubicBezTo>
                    <a:cubicBezTo>
                      <a:pt x="28869" y="18768"/>
                      <a:pt x="29243" y="18768"/>
                      <a:pt x="29025" y="18955"/>
                    </a:cubicBezTo>
                    <a:cubicBezTo>
                      <a:pt x="29243" y="19080"/>
                      <a:pt x="29929" y="19205"/>
                      <a:pt x="29773" y="19548"/>
                    </a:cubicBezTo>
                    <a:cubicBezTo>
                      <a:pt x="29633" y="19548"/>
                      <a:pt x="29773" y="19314"/>
                      <a:pt x="29524" y="19361"/>
                    </a:cubicBezTo>
                    <a:cubicBezTo>
                      <a:pt x="29274" y="19407"/>
                      <a:pt x="29274" y="19548"/>
                      <a:pt x="29321" y="19626"/>
                    </a:cubicBezTo>
                    <a:cubicBezTo>
                      <a:pt x="29649" y="19719"/>
                      <a:pt x="29321" y="19906"/>
                      <a:pt x="29321" y="20093"/>
                    </a:cubicBezTo>
                    <a:cubicBezTo>
                      <a:pt x="29321" y="20280"/>
                      <a:pt x="28900" y="20343"/>
                      <a:pt x="29119" y="20093"/>
                    </a:cubicBezTo>
                    <a:cubicBezTo>
                      <a:pt x="29219" y="19835"/>
                      <a:pt x="29104" y="19543"/>
                      <a:pt x="28854" y="19423"/>
                    </a:cubicBezTo>
                    <a:cubicBezTo>
                      <a:pt x="28713" y="19423"/>
                      <a:pt x="28854" y="19314"/>
                      <a:pt x="28729" y="19267"/>
                    </a:cubicBezTo>
                    <a:cubicBezTo>
                      <a:pt x="28603" y="19264"/>
                      <a:pt x="28490" y="19192"/>
                      <a:pt x="28433" y="19080"/>
                    </a:cubicBezTo>
                    <a:cubicBezTo>
                      <a:pt x="27513" y="19080"/>
                      <a:pt x="27357" y="17225"/>
                      <a:pt x="26391" y="18347"/>
                    </a:cubicBezTo>
                    <a:cubicBezTo>
                      <a:pt x="26391" y="18534"/>
                      <a:pt x="26079" y="18347"/>
                      <a:pt x="25985" y="18254"/>
                    </a:cubicBezTo>
                    <a:cubicBezTo>
                      <a:pt x="25019" y="18145"/>
                      <a:pt x="25985" y="18987"/>
                      <a:pt x="24910" y="19142"/>
                    </a:cubicBezTo>
                    <a:cubicBezTo>
                      <a:pt x="24988" y="19142"/>
                      <a:pt x="24910" y="19298"/>
                      <a:pt x="24910" y="19252"/>
                    </a:cubicBezTo>
                    <a:cubicBezTo>
                      <a:pt x="24271" y="19750"/>
                      <a:pt x="24910" y="19719"/>
                      <a:pt x="24676" y="19969"/>
                    </a:cubicBezTo>
                    <a:cubicBezTo>
                      <a:pt x="24458" y="19969"/>
                      <a:pt x="24567" y="20374"/>
                      <a:pt x="24364" y="20327"/>
                    </a:cubicBezTo>
                    <a:cubicBezTo>
                      <a:pt x="23974" y="20748"/>
                      <a:pt x="23522" y="20327"/>
                      <a:pt x="23070" y="20779"/>
                    </a:cubicBezTo>
                    <a:cubicBezTo>
                      <a:pt x="22774" y="20779"/>
                      <a:pt x="22821" y="20140"/>
                      <a:pt x="22416" y="20421"/>
                    </a:cubicBezTo>
                    <a:cubicBezTo>
                      <a:pt x="22416" y="20421"/>
                      <a:pt x="22229" y="20296"/>
                      <a:pt x="22151" y="20421"/>
                    </a:cubicBezTo>
                    <a:cubicBezTo>
                      <a:pt x="22167" y="20247"/>
                      <a:pt x="22198" y="20075"/>
                      <a:pt x="22244" y="19906"/>
                    </a:cubicBezTo>
                    <a:cubicBezTo>
                      <a:pt x="21948" y="19906"/>
                      <a:pt x="22244" y="19906"/>
                      <a:pt x="22244" y="19750"/>
                    </a:cubicBezTo>
                    <a:cubicBezTo>
                      <a:pt x="21870" y="19984"/>
                      <a:pt x="22338" y="19329"/>
                      <a:pt x="22353" y="19189"/>
                    </a:cubicBezTo>
                    <a:cubicBezTo>
                      <a:pt x="22369" y="19049"/>
                      <a:pt x="22353" y="18690"/>
                      <a:pt x="22447" y="18566"/>
                    </a:cubicBezTo>
                    <a:lnTo>
                      <a:pt x="22447" y="18566"/>
                    </a:lnTo>
                    <a:cubicBezTo>
                      <a:pt x="22447" y="18566"/>
                      <a:pt x="22447" y="18566"/>
                      <a:pt x="22447" y="18457"/>
                    </a:cubicBezTo>
                    <a:cubicBezTo>
                      <a:pt x="22447" y="18347"/>
                      <a:pt x="22447" y="18457"/>
                      <a:pt x="22447" y="18363"/>
                    </a:cubicBezTo>
                    <a:cubicBezTo>
                      <a:pt x="22447" y="18269"/>
                      <a:pt x="22634" y="18238"/>
                      <a:pt x="22712" y="18192"/>
                    </a:cubicBezTo>
                    <a:cubicBezTo>
                      <a:pt x="22790" y="18145"/>
                      <a:pt x="23055" y="18192"/>
                      <a:pt x="23133" y="18192"/>
                    </a:cubicBezTo>
                    <a:cubicBezTo>
                      <a:pt x="23460" y="18192"/>
                      <a:pt x="23819" y="18347"/>
                      <a:pt x="24146" y="18269"/>
                    </a:cubicBezTo>
                    <a:cubicBezTo>
                      <a:pt x="24723" y="18722"/>
                      <a:pt x="24364" y="17163"/>
                      <a:pt x="24754" y="17755"/>
                    </a:cubicBezTo>
                    <a:cubicBezTo>
                      <a:pt x="24754" y="17662"/>
                      <a:pt x="24660" y="17521"/>
                      <a:pt x="24551" y="17506"/>
                    </a:cubicBezTo>
                    <a:cubicBezTo>
                      <a:pt x="24707" y="17303"/>
                      <a:pt x="24411" y="17256"/>
                      <a:pt x="24333" y="17116"/>
                    </a:cubicBezTo>
                    <a:cubicBezTo>
                      <a:pt x="24255" y="16976"/>
                      <a:pt x="24333" y="16898"/>
                      <a:pt x="24458" y="16991"/>
                    </a:cubicBezTo>
                    <a:cubicBezTo>
                      <a:pt x="24364" y="16851"/>
                      <a:pt x="24255" y="17085"/>
                      <a:pt x="24255" y="16835"/>
                    </a:cubicBezTo>
                    <a:cubicBezTo>
                      <a:pt x="24146" y="16835"/>
                      <a:pt x="23959" y="16648"/>
                      <a:pt x="23803" y="16757"/>
                    </a:cubicBezTo>
                    <a:cubicBezTo>
                      <a:pt x="23647" y="16867"/>
                      <a:pt x="23803" y="16757"/>
                      <a:pt x="23803" y="16648"/>
                    </a:cubicBezTo>
                    <a:cubicBezTo>
                      <a:pt x="23803" y="16539"/>
                      <a:pt x="23897" y="16508"/>
                      <a:pt x="23803" y="16648"/>
                    </a:cubicBezTo>
                    <a:cubicBezTo>
                      <a:pt x="23709" y="16789"/>
                      <a:pt x="23803" y="16648"/>
                      <a:pt x="23803" y="16648"/>
                    </a:cubicBezTo>
                    <a:cubicBezTo>
                      <a:pt x="23460" y="16539"/>
                      <a:pt x="23990" y="16524"/>
                      <a:pt x="24099" y="16446"/>
                    </a:cubicBezTo>
                    <a:cubicBezTo>
                      <a:pt x="24224" y="16602"/>
                      <a:pt x="24317" y="16446"/>
                      <a:pt x="24520" y="16555"/>
                    </a:cubicBezTo>
                    <a:cubicBezTo>
                      <a:pt x="24493" y="16422"/>
                      <a:pt x="24457" y="16292"/>
                      <a:pt x="24411" y="16165"/>
                    </a:cubicBezTo>
                    <a:cubicBezTo>
                      <a:pt x="24411" y="16165"/>
                      <a:pt x="24551" y="16165"/>
                      <a:pt x="24598" y="16165"/>
                    </a:cubicBezTo>
                    <a:cubicBezTo>
                      <a:pt x="24645" y="16165"/>
                      <a:pt x="24863" y="16337"/>
                      <a:pt x="24957" y="16165"/>
                    </a:cubicBezTo>
                    <a:cubicBezTo>
                      <a:pt x="24738" y="15994"/>
                      <a:pt x="25206" y="16072"/>
                      <a:pt x="25206" y="15978"/>
                    </a:cubicBezTo>
                    <a:cubicBezTo>
                      <a:pt x="25206" y="15884"/>
                      <a:pt x="25284" y="15775"/>
                      <a:pt x="25315" y="15682"/>
                    </a:cubicBezTo>
                    <a:cubicBezTo>
                      <a:pt x="25346" y="15588"/>
                      <a:pt x="25596" y="15417"/>
                      <a:pt x="25814" y="15542"/>
                    </a:cubicBezTo>
                    <a:cubicBezTo>
                      <a:pt x="25658" y="15542"/>
                      <a:pt x="25611" y="15354"/>
                      <a:pt x="25814" y="15542"/>
                    </a:cubicBezTo>
                    <a:cubicBezTo>
                      <a:pt x="26017" y="15729"/>
                      <a:pt x="25705" y="15432"/>
                      <a:pt x="25907" y="15448"/>
                    </a:cubicBezTo>
                    <a:cubicBezTo>
                      <a:pt x="25580" y="15214"/>
                      <a:pt x="26250" y="14622"/>
                      <a:pt x="26578" y="14918"/>
                    </a:cubicBezTo>
                    <a:cubicBezTo>
                      <a:pt x="26344" y="14747"/>
                      <a:pt x="26671" y="14622"/>
                      <a:pt x="26734" y="14918"/>
                    </a:cubicBezTo>
                    <a:cubicBezTo>
                      <a:pt x="26734" y="14700"/>
                      <a:pt x="26734" y="14918"/>
                      <a:pt x="26858" y="14918"/>
                    </a:cubicBezTo>
                    <a:cubicBezTo>
                      <a:pt x="26718" y="14544"/>
                      <a:pt x="26999" y="14731"/>
                      <a:pt x="27186" y="14793"/>
                    </a:cubicBezTo>
                    <a:cubicBezTo>
                      <a:pt x="26671" y="14559"/>
                      <a:pt x="26812" y="14061"/>
                      <a:pt x="26671" y="13718"/>
                    </a:cubicBezTo>
                    <a:cubicBezTo>
                      <a:pt x="26889" y="13718"/>
                      <a:pt x="26796" y="13577"/>
                      <a:pt x="26921" y="13718"/>
                    </a:cubicBezTo>
                    <a:cubicBezTo>
                      <a:pt x="26921" y="13281"/>
                      <a:pt x="27077" y="13718"/>
                      <a:pt x="27248" y="13718"/>
                    </a:cubicBezTo>
                    <a:cubicBezTo>
                      <a:pt x="27248" y="13952"/>
                      <a:pt x="26796" y="14092"/>
                      <a:pt x="27154" y="14528"/>
                    </a:cubicBezTo>
                    <a:cubicBezTo>
                      <a:pt x="27154" y="14419"/>
                      <a:pt x="27529" y="14528"/>
                      <a:pt x="27279" y="14606"/>
                    </a:cubicBezTo>
                    <a:cubicBezTo>
                      <a:pt x="27762" y="14606"/>
                      <a:pt x="27575" y="14310"/>
                      <a:pt x="28027" y="14606"/>
                    </a:cubicBezTo>
                    <a:cubicBezTo>
                      <a:pt x="28246" y="14949"/>
                      <a:pt x="28729" y="13936"/>
                      <a:pt x="29134" y="14310"/>
                    </a:cubicBezTo>
                    <a:cubicBezTo>
                      <a:pt x="28885" y="14310"/>
                      <a:pt x="29134" y="14559"/>
                      <a:pt x="29337" y="14310"/>
                    </a:cubicBezTo>
                    <a:cubicBezTo>
                      <a:pt x="29312" y="14365"/>
                      <a:pt x="29267" y="14410"/>
                      <a:pt x="29212" y="14435"/>
                    </a:cubicBezTo>
                    <a:cubicBezTo>
                      <a:pt x="30927" y="14357"/>
                      <a:pt x="28729" y="13858"/>
                      <a:pt x="29680" y="13157"/>
                    </a:cubicBezTo>
                    <a:cubicBezTo>
                      <a:pt x="30023" y="13687"/>
                      <a:pt x="30132" y="13328"/>
                      <a:pt x="29976" y="12907"/>
                    </a:cubicBezTo>
                    <a:cubicBezTo>
                      <a:pt x="29976" y="13094"/>
                      <a:pt x="29711" y="12907"/>
                      <a:pt x="29804" y="12767"/>
                    </a:cubicBezTo>
                    <a:cubicBezTo>
                      <a:pt x="29524" y="12767"/>
                      <a:pt x="29804" y="12486"/>
                      <a:pt x="29804" y="12424"/>
                    </a:cubicBezTo>
                    <a:cubicBezTo>
                      <a:pt x="29804" y="12362"/>
                      <a:pt x="30023" y="12424"/>
                      <a:pt x="29929" y="12424"/>
                    </a:cubicBezTo>
                    <a:lnTo>
                      <a:pt x="30506" y="12517"/>
                    </a:lnTo>
                    <a:cubicBezTo>
                      <a:pt x="30334" y="12252"/>
                      <a:pt x="30506" y="12424"/>
                      <a:pt x="30631" y="12221"/>
                    </a:cubicBezTo>
                    <a:cubicBezTo>
                      <a:pt x="30755" y="12019"/>
                      <a:pt x="30225" y="12128"/>
                      <a:pt x="30444" y="11972"/>
                    </a:cubicBezTo>
                    <a:cubicBezTo>
                      <a:pt x="30444" y="11972"/>
                      <a:pt x="30334" y="12065"/>
                      <a:pt x="30319" y="11972"/>
                    </a:cubicBezTo>
                    <a:cubicBezTo>
                      <a:pt x="30319" y="12112"/>
                      <a:pt x="30038" y="12128"/>
                      <a:pt x="29976" y="12081"/>
                    </a:cubicBezTo>
                    <a:cubicBezTo>
                      <a:pt x="29914" y="12034"/>
                      <a:pt x="29976" y="12081"/>
                      <a:pt x="29976" y="12081"/>
                    </a:cubicBezTo>
                    <a:cubicBezTo>
                      <a:pt x="29976" y="12081"/>
                      <a:pt x="29976" y="12299"/>
                      <a:pt x="29976" y="12081"/>
                    </a:cubicBezTo>
                    <a:cubicBezTo>
                      <a:pt x="29976" y="12206"/>
                      <a:pt x="29586" y="12221"/>
                      <a:pt x="29555" y="12362"/>
                    </a:cubicBezTo>
                    <a:cubicBezTo>
                      <a:pt x="29555" y="12081"/>
                      <a:pt x="29415" y="12174"/>
                      <a:pt x="29197" y="12034"/>
                    </a:cubicBezTo>
                    <a:cubicBezTo>
                      <a:pt x="28978" y="11894"/>
                      <a:pt x="28760" y="11021"/>
                      <a:pt x="28963" y="10943"/>
                    </a:cubicBezTo>
                    <a:cubicBezTo>
                      <a:pt x="29165" y="10865"/>
                      <a:pt x="28963" y="10865"/>
                      <a:pt x="29056" y="10943"/>
                    </a:cubicBezTo>
                    <a:cubicBezTo>
                      <a:pt x="29150" y="11021"/>
                      <a:pt x="29056" y="10818"/>
                      <a:pt x="29056" y="10725"/>
                    </a:cubicBezTo>
                    <a:cubicBezTo>
                      <a:pt x="29056" y="10631"/>
                      <a:pt x="29259" y="10304"/>
                      <a:pt x="29321" y="10397"/>
                    </a:cubicBezTo>
                    <a:cubicBezTo>
                      <a:pt x="29134" y="9992"/>
                      <a:pt x="28776" y="10117"/>
                      <a:pt x="28589" y="10148"/>
                    </a:cubicBezTo>
                    <a:cubicBezTo>
                      <a:pt x="28698" y="10304"/>
                      <a:pt x="28589" y="10507"/>
                      <a:pt x="28729" y="10631"/>
                    </a:cubicBezTo>
                    <a:cubicBezTo>
                      <a:pt x="28616" y="10941"/>
                      <a:pt x="28422" y="11216"/>
                      <a:pt x="28168" y="11426"/>
                    </a:cubicBezTo>
                    <a:cubicBezTo>
                      <a:pt x="28277" y="11504"/>
                      <a:pt x="28168" y="11660"/>
                      <a:pt x="28292" y="11769"/>
                    </a:cubicBezTo>
                    <a:cubicBezTo>
                      <a:pt x="28027" y="11909"/>
                      <a:pt x="29212" y="12704"/>
                      <a:pt x="28479" y="12517"/>
                    </a:cubicBezTo>
                    <a:cubicBezTo>
                      <a:pt x="28479" y="12517"/>
                      <a:pt x="28043" y="12517"/>
                      <a:pt x="28324" y="12627"/>
                    </a:cubicBezTo>
                    <a:cubicBezTo>
                      <a:pt x="28604" y="12736"/>
                      <a:pt x="28869" y="12814"/>
                      <a:pt x="28573" y="12751"/>
                    </a:cubicBezTo>
                    <a:cubicBezTo>
                      <a:pt x="28573" y="12751"/>
                      <a:pt x="28573" y="12938"/>
                      <a:pt x="28464" y="12876"/>
                    </a:cubicBezTo>
                    <a:cubicBezTo>
                      <a:pt x="28355" y="12814"/>
                      <a:pt x="28557" y="13001"/>
                      <a:pt x="28464" y="13016"/>
                    </a:cubicBezTo>
                    <a:cubicBezTo>
                      <a:pt x="28573" y="13016"/>
                      <a:pt x="28604" y="13250"/>
                      <a:pt x="28464" y="13172"/>
                    </a:cubicBezTo>
                    <a:cubicBezTo>
                      <a:pt x="28589" y="13422"/>
                      <a:pt x="28604" y="14076"/>
                      <a:pt x="28214" y="13827"/>
                    </a:cubicBezTo>
                    <a:cubicBezTo>
                      <a:pt x="27965" y="14793"/>
                      <a:pt x="27279" y="12845"/>
                      <a:pt x="27373" y="12751"/>
                    </a:cubicBezTo>
                    <a:cubicBezTo>
                      <a:pt x="27217" y="12658"/>
                      <a:pt x="27170" y="12564"/>
                      <a:pt x="27170" y="12533"/>
                    </a:cubicBezTo>
                    <a:cubicBezTo>
                      <a:pt x="27188" y="12620"/>
                      <a:pt x="27188" y="12711"/>
                      <a:pt x="27170" y="12798"/>
                    </a:cubicBezTo>
                    <a:cubicBezTo>
                      <a:pt x="27170" y="12798"/>
                      <a:pt x="27170" y="12798"/>
                      <a:pt x="26983" y="12673"/>
                    </a:cubicBezTo>
                    <a:cubicBezTo>
                      <a:pt x="26983" y="12814"/>
                      <a:pt x="26983" y="13032"/>
                      <a:pt x="26858" y="12969"/>
                    </a:cubicBezTo>
                    <a:cubicBezTo>
                      <a:pt x="26983" y="13125"/>
                      <a:pt x="26578" y="13234"/>
                      <a:pt x="26484" y="13094"/>
                    </a:cubicBezTo>
                    <a:cubicBezTo>
                      <a:pt x="26391" y="13203"/>
                      <a:pt x="26001" y="12751"/>
                      <a:pt x="26484" y="12798"/>
                    </a:cubicBezTo>
                    <a:cubicBezTo>
                      <a:pt x="26282" y="12798"/>
                      <a:pt x="26484" y="12704"/>
                      <a:pt x="26328" y="12595"/>
                    </a:cubicBezTo>
                    <a:cubicBezTo>
                      <a:pt x="26328" y="12876"/>
                      <a:pt x="26110" y="12424"/>
                      <a:pt x="26328" y="12595"/>
                    </a:cubicBezTo>
                    <a:cubicBezTo>
                      <a:pt x="26547" y="12767"/>
                      <a:pt x="26328" y="12595"/>
                      <a:pt x="26469" y="12502"/>
                    </a:cubicBezTo>
                    <a:cubicBezTo>
                      <a:pt x="26282" y="12502"/>
                      <a:pt x="26469" y="12206"/>
                      <a:pt x="26469" y="12393"/>
                    </a:cubicBezTo>
                    <a:cubicBezTo>
                      <a:pt x="26426" y="12350"/>
                      <a:pt x="26425" y="12281"/>
                      <a:pt x="26467" y="12238"/>
                    </a:cubicBezTo>
                    <a:cubicBezTo>
                      <a:pt x="26467" y="12238"/>
                      <a:pt x="26468" y="12237"/>
                      <a:pt x="26469" y="12237"/>
                    </a:cubicBezTo>
                    <a:cubicBezTo>
                      <a:pt x="26266" y="12315"/>
                      <a:pt x="26157" y="12455"/>
                      <a:pt x="26266" y="12237"/>
                    </a:cubicBezTo>
                    <a:cubicBezTo>
                      <a:pt x="26126" y="12237"/>
                      <a:pt x="26079" y="12315"/>
                      <a:pt x="26266" y="12143"/>
                    </a:cubicBezTo>
                    <a:cubicBezTo>
                      <a:pt x="25954" y="12019"/>
                      <a:pt x="26812" y="12237"/>
                      <a:pt x="26640" y="11941"/>
                    </a:cubicBezTo>
                    <a:cubicBezTo>
                      <a:pt x="26640" y="12097"/>
                      <a:pt x="25939" y="12065"/>
                      <a:pt x="26313" y="11941"/>
                    </a:cubicBezTo>
                    <a:cubicBezTo>
                      <a:pt x="26001" y="11941"/>
                      <a:pt x="26313" y="11832"/>
                      <a:pt x="26484" y="11816"/>
                    </a:cubicBezTo>
                    <a:cubicBezTo>
                      <a:pt x="26157" y="11816"/>
                      <a:pt x="26094" y="11644"/>
                      <a:pt x="26359" y="11722"/>
                    </a:cubicBezTo>
                    <a:cubicBezTo>
                      <a:pt x="26282" y="11722"/>
                      <a:pt x="26359" y="11598"/>
                      <a:pt x="26484" y="11722"/>
                    </a:cubicBezTo>
                    <a:lnTo>
                      <a:pt x="26484" y="11613"/>
                    </a:lnTo>
                    <a:cubicBezTo>
                      <a:pt x="26484" y="11613"/>
                      <a:pt x="26484" y="11613"/>
                      <a:pt x="26718" y="11613"/>
                    </a:cubicBezTo>
                    <a:cubicBezTo>
                      <a:pt x="26422" y="11613"/>
                      <a:pt x="26593" y="11426"/>
                      <a:pt x="26843" y="11613"/>
                    </a:cubicBezTo>
                    <a:cubicBezTo>
                      <a:pt x="26515" y="11348"/>
                      <a:pt x="26843" y="11613"/>
                      <a:pt x="26843" y="11504"/>
                    </a:cubicBezTo>
                    <a:cubicBezTo>
                      <a:pt x="26843" y="11395"/>
                      <a:pt x="27154" y="11083"/>
                      <a:pt x="27014" y="11504"/>
                    </a:cubicBezTo>
                    <a:cubicBezTo>
                      <a:pt x="27232" y="11379"/>
                      <a:pt x="27201" y="11379"/>
                      <a:pt x="27279" y="11161"/>
                    </a:cubicBezTo>
                    <a:cubicBezTo>
                      <a:pt x="27357" y="10943"/>
                      <a:pt x="27030" y="11629"/>
                      <a:pt x="27045" y="11270"/>
                    </a:cubicBezTo>
                    <a:cubicBezTo>
                      <a:pt x="26921" y="11364"/>
                      <a:pt x="27045" y="11037"/>
                      <a:pt x="27045" y="11068"/>
                    </a:cubicBezTo>
                    <a:cubicBezTo>
                      <a:pt x="27045" y="11099"/>
                      <a:pt x="27217" y="10896"/>
                      <a:pt x="27357" y="10678"/>
                    </a:cubicBezTo>
                    <a:cubicBezTo>
                      <a:pt x="27217" y="10787"/>
                      <a:pt x="27279" y="10460"/>
                      <a:pt x="27357" y="10538"/>
                    </a:cubicBezTo>
                    <a:cubicBezTo>
                      <a:pt x="27435" y="10616"/>
                      <a:pt x="27357" y="10382"/>
                      <a:pt x="27357" y="10460"/>
                    </a:cubicBezTo>
                    <a:cubicBezTo>
                      <a:pt x="27264" y="10273"/>
                      <a:pt x="27357" y="10382"/>
                      <a:pt x="27357" y="10288"/>
                    </a:cubicBezTo>
                    <a:cubicBezTo>
                      <a:pt x="27170" y="10288"/>
                      <a:pt x="27357" y="10195"/>
                      <a:pt x="27248" y="10117"/>
                    </a:cubicBezTo>
                    <a:cubicBezTo>
                      <a:pt x="27139" y="10039"/>
                      <a:pt x="27248" y="9821"/>
                      <a:pt x="27529" y="9961"/>
                    </a:cubicBezTo>
                    <a:cubicBezTo>
                      <a:pt x="27388" y="9883"/>
                      <a:pt x="27326" y="9743"/>
                      <a:pt x="27529" y="9836"/>
                    </a:cubicBezTo>
                    <a:cubicBezTo>
                      <a:pt x="27731" y="9930"/>
                      <a:pt x="27373" y="9711"/>
                      <a:pt x="27529" y="9696"/>
                    </a:cubicBezTo>
                    <a:cubicBezTo>
                      <a:pt x="27264" y="9696"/>
                      <a:pt x="27529" y="9696"/>
                      <a:pt x="27529" y="9509"/>
                    </a:cubicBezTo>
                    <a:cubicBezTo>
                      <a:pt x="27700" y="9509"/>
                      <a:pt x="27669" y="9509"/>
                      <a:pt x="27684" y="9509"/>
                    </a:cubicBezTo>
                    <a:cubicBezTo>
                      <a:pt x="28059" y="9587"/>
                      <a:pt x="27419" y="9369"/>
                      <a:pt x="27684" y="9369"/>
                    </a:cubicBezTo>
                    <a:cubicBezTo>
                      <a:pt x="27684" y="9369"/>
                      <a:pt x="27684" y="9275"/>
                      <a:pt x="27684" y="9275"/>
                    </a:cubicBezTo>
                    <a:cubicBezTo>
                      <a:pt x="27684" y="9275"/>
                      <a:pt x="27684" y="8994"/>
                      <a:pt x="27778" y="9182"/>
                    </a:cubicBezTo>
                    <a:cubicBezTo>
                      <a:pt x="27872" y="9369"/>
                      <a:pt x="27778" y="9182"/>
                      <a:pt x="27778" y="9182"/>
                    </a:cubicBezTo>
                    <a:cubicBezTo>
                      <a:pt x="27575" y="9057"/>
                      <a:pt x="27778" y="9088"/>
                      <a:pt x="27778" y="9182"/>
                    </a:cubicBezTo>
                    <a:cubicBezTo>
                      <a:pt x="27778" y="9275"/>
                      <a:pt x="27778" y="8870"/>
                      <a:pt x="27778" y="9182"/>
                    </a:cubicBezTo>
                    <a:cubicBezTo>
                      <a:pt x="27778" y="8776"/>
                      <a:pt x="27778" y="9291"/>
                      <a:pt x="27949" y="9182"/>
                    </a:cubicBezTo>
                    <a:cubicBezTo>
                      <a:pt x="27778" y="8870"/>
                      <a:pt x="28152" y="9182"/>
                      <a:pt x="27949" y="8839"/>
                    </a:cubicBezTo>
                    <a:cubicBezTo>
                      <a:pt x="28043" y="8839"/>
                      <a:pt x="28168" y="8994"/>
                      <a:pt x="28246" y="8979"/>
                    </a:cubicBezTo>
                    <a:cubicBezTo>
                      <a:pt x="28324" y="8963"/>
                      <a:pt x="28246" y="8714"/>
                      <a:pt x="28246" y="8729"/>
                    </a:cubicBezTo>
                    <a:cubicBezTo>
                      <a:pt x="28246" y="8745"/>
                      <a:pt x="28105" y="8589"/>
                      <a:pt x="28246" y="8729"/>
                    </a:cubicBezTo>
                    <a:cubicBezTo>
                      <a:pt x="28386" y="8870"/>
                      <a:pt x="28246" y="8620"/>
                      <a:pt x="28246" y="8729"/>
                    </a:cubicBezTo>
                    <a:cubicBezTo>
                      <a:pt x="28355" y="8574"/>
                      <a:pt x="28386" y="9462"/>
                      <a:pt x="28370" y="8729"/>
                    </a:cubicBezTo>
                    <a:cubicBezTo>
                      <a:pt x="28620" y="9197"/>
                      <a:pt x="28370" y="8636"/>
                      <a:pt x="28542" y="8620"/>
                    </a:cubicBezTo>
                    <a:cubicBezTo>
                      <a:pt x="28713" y="8605"/>
                      <a:pt x="28542" y="8761"/>
                      <a:pt x="28635" y="8932"/>
                    </a:cubicBezTo>
                    <a:cubicBezTo>
                      <a:pt x="28729" y="9104"/>
                      <a:pt x="28713" y="8932"/>
                      <a:pt x="28744" y="8932"/>
                    </a:cubicBezTo>
                    <a:cubicBezTo>
                      <a:pt x="28589" y="8620"/>
                      <a:pt x="28916" y="8792"/>
                      <a:pt x="28900" y="8932"/>
                    </a:cubicBezTo>
                    <a:cubicBezTo>
                      <a:pt x="29197" y="8932"/>
                      <a:pt x="29087" y="9197"/>
                      <a:pt x="28807" y="9104"/>
                    </a:cubicBezTo>
                    <a:cubicBezTo>
                      <a:pt x="28900" y="9104"/>
                      <a:pt x="28994" y="9104"/>
                      <a:pt x="29041" y="9275"/>
                    </a:cubicBezTo>
                    <a:cubicBezTo>
                      <a:pt x="29087" y="9446"/>
                      <a:pt x="29150" y="9150"/>
                      <a:pt x="29290" y="9275"/>
                    </a:cubicBezTo>
                    <a:cubicBezTo>
                      <a:pt x="29290" y="9166"/>
                      <a:pt x="29290" y="9182"/>
                      <a:pt x="29290" y="9119"/>
                    </a:cubicBezTo>
                    <a:cubicBezTo>
                      <a:pt x="29290" y="9057"/>
                      <a:pt x="29633" y="9353"/>
                      <a:pt x="29384" y="9119"/>
                    </a:cubicBezTo>
                    <a:cubicBezTo>
                      <a:pt x="29384" y="9291"/>
                      <a:pt x="29555" y="9119"/>
                      <a:pt x="29571" y="9275"/>
                    </a:cubicBezTo>
                    <a:cubicBezTo>
                      <a:pt x="29586" y="9431"/>
                      <a:pt x="30147" y="9275"/>
                      <a:pt x="30568" y="9556"/>
                    </a:cubicBezTo>
                    <a:cubicBezTo>
                      <a:pt x="30459" y="9431"/>
                      <a:pt x="30896" y="9743"/>
                      <a:pt x="30677" y="9556"/>
                    </a:cubicBezTo>
                    <a:cubicBezTo>
                      <a:pt x="31488" y="9836"/>
                      <a:pt x="31410" y="10756"/>
                      <a:pt x="30490" y="10304"/>
                    </a:cubicBezTo>
                    <a:cubicBezTo>
                      <a:pt x="30381" y="10304"/>
                      <a:pt x="30381" y="10304"/>
                      <a:pt x="30334" y="10304"/>
                    </a:cubicBezTo>
                    <a:cubicBezTo>
                      <a:pt x="30288" y="10304"/>
                      <a:pt x="29867" y="10070"/>
                      <a:pt x="30007" y="10304"/>
                    </a:cubicBezTo>
                    <a:cubicBezTo>
                      <a:pt x="30147" y="10538"/>
                      <a:pt x="30366" y="10429"/>
                      <a:pt x="30272" y="10584"/>
                    </a:cubicBezTo>
                    <a:cubicBezTo>
                      <a:pt x="30521" y="10584"/>
                      <a:pt x="31613" y="12050"/>
                      <a:pt x="31379" y="11192"/>
                    </a:cubicBezTo>
                    <a:cubicBezTo>
                      <a:pt x="31207" y="11348"/>
                      <a:pt x="30958" y="10943"/>
                      <a:pt x="31083" y="10896"/>
                    </a:cubicBezTo>
                    <a:cubicBezTo>
                      <a:pt x="32392" y="11722"/>
                      <a:pt x="30833" y="10117"/>
                      <a:pt x="31737" y="10413"/>
                    </a:cubicBezTo>
                    <a:cubicBezTo>
                      <a:pt x="31737" y="10288"/>
                      <a:pt x="31846" y="10413"/>
                      <a:pt x="31893" y="10413"/>
                    </a:cubicBezTo>
                    <a:cubicBezTo>
                      <a:pt x="31668" y="10019"/>
                      <a:pt x="31372" y="9671"/>
                      <a:pt x="31020" y="9384"/>
                    </a:cubicBezTo>
                    <a:cubicBezTo>
                      <a:pt x="31301" y="9384"/>
                      <a:pt x="31737" y="9478"/>
                      <a:pt x="31581" y="9758"/>
                    </a:cubicBezTo>
                    <a:cubicBezTo>
                      <a:pt x="31940" y="10304"/>
                      <a:pt x="32080" y="9758"/>
                      <a:pt x="31893" y="9556"/>
                    </a:cubicBezTo>
                    <a:cubicBezTo>
                      <a:pt x="32049" y="9556"/>
                      <a:pt x="31893" y="9026"/>
                      <a:pt x="32127" y="9337"/>
                    </a:cubicBezTo>
                    <a:cubicBezTo>
                      <a:pt x="32127" y="9244"/>
                      <a:pt x="31924" y="9057"/>
                      <a:pt x="32127" y="9213"/>
                    </a:cubicBezTo>
                    <a:cubicBezTo>
                      <a:pt x="31971" y="8807"/>
                      <a:pt x="32236" y="9213"/>
                      <a:pt x="32423" y="9353"/>
                    </a:cubicBezTo>
                    <a:cubicBezTo>
                      <a:pt x="32423" y="9259"/>
                      <a:pt x="32423" y="9228"/>
                      <a:pt x="32423" y="9353"/>
                    </a:cubicBezTo>
                    <a:cubicBezTo>
                      <a:pt x="32221" y="9119"/>
                      <a:pt x="32564" y="9197"/>
                      <a:pt x="32517" y="8932"/>
                    </a:cubicBezTo>
                    <a:cubicBezTo>
                      <a:pt x="32626" y="9072"/>
                      <a:pt x="32953" y="9322"/>
                      <a:pt x="32688" y="9026"/>
                    </a:cubicBezTo>
                    <a:cubicBezTo>
                      <a:pt x="32844" y="9026"/>
                      <a:pt x="32595" y="8885"/>
                      <a:pt x="32782" y="9026"/>
                    </a:cubicBezTo>
                    <a:cubicBezTo>
                      <a:pt x="32702" y="8968"/>
                      <a:pt x="32619" y="8916"/>
                      <a:pt x="32532" y="8870"/>
                    </a:cubicBezTo>
                    <a:lnTo>
                      <a:pt x="32532" y="8870"/>
                    </a:lnTo>
                    <a:cubicBezTo>
                      <a:pt x="31815" y="8309"/>
                      <a:pt x="33203" y="8729"/>
                      <a:pt x="33561" y="8979"/>
                    </a:cubicBezTo>
                    <a:cubicBezTo>
                      <a:pt x="33390" y="8729"/>
                      <a:pt x="33140" y="8683"/>
                      <a:pt x="32906" y="8496"/>
                    </a:cubicBezTo>
                    <a:lnTo>
                      <a:pt x="32906" y="8496"/>
                    </a:lnTo>
                    <a:cubicBezTo>
                      <a:pt x="32906" y="8496"/>
                      <a:pt x="32906" y="8496"/>
                      <a:pt x="32797" y="8496"/>
                    </a:cubicBezTo>
                    <a:lnTo>
                      <a:pt x="32797" y="8496"/>
                    </a:lnTo>
                    <a:lnTo>
                      <a:pt x="32564" y="8309"/>
                    </a:lnTo>
                    <a:cubicBezTo>
                      <a:pt x="32688" y="8309"/>
                      <a:pt x="32330" y="8153"/>
                      <a:pt x="32423" y="8153"/>
                    </a:cubicBezTo>
                    <a:cubicBezTo>
                      <a:pt x="32221" y="8059"/>
                      <a:pt x="31176" y="7186"/>
                      <a:pt x="31394" y="7155"/>
                    </a:cubicBezTo>
                    <a:cubicBezTo>
                      <a:pt x="32158" y="7436"/>
                      <a:pt x="32953" y="8246"/>
                      <a:pt x="33701" y="8714"/>
                    </a:cubicBezTo>
                    <a:lnTo>
                      <a:pt x="33701" y="8714"/>
                    </a:lnTo>
                    <a:cubicBezTo>
                      <a:pt x="33931" y="8894"/>
                      <a:pt x="34135" y="9103"/>
                      <a:pt x="34309" y="9337"/>
                    </a:cubicBezTo>
                    <a:lnTo>
                      <a:pt x="34309" y="9337"/>
                    </a:lnTo>
                    <a:cubicBezTo>
                      <a:pt x="34481" y="9446"/>
                      <a:pt x="34465" y="9602"/>
                      <a:pt x="34309" y="9337"/>
                    </a:cubicBezTo>
                    <a:cubicBezTo>
                      <a:pt x="34309" y="9337"/>
                      <a:pt x="34013" y="9337"/>
                      <a:pt x="34216" y="9462"/>
                    </a:cubicBezTo>
                    <a:cubicBezTo>
                      <a:pt x="35338" y="9711"/>
                      <a:pt x="33811" y="8729"/>
                      <a:pt x="33670" y="8418"/>
                    </a:cubicBezTo>
                    <a:cubicBezTo>
                      <a:pt x="33670" y="8418"/>
                      <a:pt x="33670" y="8418"/>
                      <a:pt x="33670" y="8418"/>
                    </a:cubicBezTo>
                    <a:cubicBezTo>
                      <a:pt x="32928" y="8092"/>
                      <a:pt x="32240" y="7655"/>
                      <a:pt x="31628" y="7124"/>
                    </a:cubicBezTo>
                    <a:cubicBezTo>
                      <a:pt x="31971" y="7280"/>
                      <a:pt x="32283" y="7623"/>
                      <a:pt x="32610" y="7669"/>
                    </a:cubicBezTo>
                    <a:cubicBezTo>
                      <a:pt x="32486" y="7498"/>
                      <a:pt x="32860" y="7779"/>
                      <a:pt x="32766" y="7669"/>
                    </a:cubicBezTo>
                    <a:cubicBezTo>
                      <a:pt x="32514" y="7656"/>
                      <a:pt x="32275" y="7551"/>
                      <a:pt x="32096" y="7373"/>
                    </a:cubicBezTo>
                    <a:cubicBezTo>
                      <a:pt x="32423" y="7514"/>
                      <a:pt x="32096" y="7373"/>
                      <a:pt x="32096" y="7295"/>
                    </a:cubicBezTo>
                    <a:lnTo>
                      <a:pt x="32096" y="7295"/>
                    </a:lnTo>
                    <a:cubicBezTo>
                      <a:pt x="31659" y="6765"/>
                      <a:pt x="33655" y="8059"/>
                      <a:pt x="33000" y="7560"/>
                    </a:cubicBezTo>
                    <a:cubicBezTo>
                      <a:pt x="33249" y="7742"/>
                      <a:pt x="33522" y="7889"/>
                      <a:pt x="33811" y="7997"/>
                    </a:cubicBezTo>
                    <a:cubicBezTo>
                      <a:pt x="33530" y="7810"/>
                      <a:pt x="33811" y="7888"/>
                      <a:pt x="33966" y="7997"/>
                    </a:cubicBezTo>
                    <a:cubicBezTo>
                      <a:pt x="33873" y="7903"/>
                      <a:pt x="33608" y="7794"/>
                      <a:pt x="33670" y="7903"/>
                    </a:cubicBezTo>
                    <a:cubicBezTo>
                      <a:pt x="33187" y="7685"/>
                      <a:pt x="32688" y="7311"/>
                      <a:pt x="32111" y="7077"/>
                    </a:cubicBezTo>
                    <a:cubicBezTo>
                      <a:pt x="31956" y="7077"/>
                      <a:pt x="31223" y="6719"/>
                      <a:pt x="31332" y="6563"/>
                    </a:cubicBezTo>
                    <a:cubicBezTo>
                      <a:pt x="31114" y="6282"/>
                      <a:pt x="31488" y="6656"/>
                      <a:pt x="31628" y="6641"/>
                    </a:cubicBezTo>
                    <a:cubicBezTo>
                      <a:pt x="31426" y="6641"/>
                      <a:pt x="31301" y="6391"/>
                      <a:pt x="31098" y="6360"/>
                    </a:cubicBezTo>
                    <a:cubicBezTo>
                      <a:pt x="30896" y="6329"/>
                      <a:pt x="30911" y="6360"/>
                      <a:pt x="30880" y="6282"/>
                    </a:cubicBezTo>
                    <a:cubicBezTo>
                      <a:pt x="30849" y="6204"/>
                      <a:pt x="30974" y="6282"/>
                      <a:pt x="30880" y="6282"/>
                    </a:cubicBezTo>
                    <a:cubicBezTo>
                      <a:pt x="30786" y="6282"/>
                      <a:pt x="30709" y="6204"/>
                      <a:pt x="30740" y="6282"/>
                    </a:cubicBezTo>
                    <a:cubicBezTo>
                      <a:pt x="30771" y="6360"/>
                      <a:pt x="30568" y="6173"/>
                      <a:pt x="30740" y="6282"/>
                    </a:cubicBezTo>
                    <a:lnTo>
                      <a:pt x="30506" y="6142"/>
                    </a:lnTo>
                    <a:cubicBezTo>
                      <a:pt x="30506" y="6142"/>
                      <a:pt x="30506" y="6142"/>
                      <a:pt x="30506" y="6142"/>
                    </a:cubicBezTo>
                    <a:lnTo>
                      <a:pt x="30101" y="5861"/>
                    </a:lnTo>
                    <a:lnTo>
                      <a:pt x="30101" y="5861"/>
                    </a:lnTo>
                    <a:cubicBezTo>
                      <a:pt x="30026" y="5804"/>
                      <a:pt x="29948" y="5752"/>
                      <a:pt x="29867" y="5705"/>
                    </a:cubicBezTo>
                    <a:lnTo>
                      <a:pt x="29867" y="5705"/>
                    </a:lnTo>
                    <a:lnTo>
                      <a:pt x="29867" y="5705"/>
                    </a:lnTo>
                    <a:lnTo>
                      <a:pt x="29867" y="5705"/>
                    </a:lnTo>
                    <a:lnTo>
                      <a:pt x="29664" y="5612"/>
                    </a:lnTo>
                    <a:lnTo>
                      <a:pt x="29664" y="5612"/>
                    </a:lnTo>
                    <a:cubicBezTo>
                      <a:pt x="29664" y="5612"/>
                      <a:pt x="29508" y="5612"/>
                      <a:pt x="29664" y="5612"/>
                    </a:cubicBezTo>
                    <a:lnTo>
                      <a:pt x="29664" y="5612"/>
                    </a:lnTo>
                    <a:lnTo>
                      <a:pt x="29664" y="5612"/>
                    </a:lnTo>
                    <a:lnTo>
                      <a:pt x="29914" y="5705"/>
                    </a:lnTo>
                    <a:lnTo>
                      <a:pt x="29711" y="5612"/>
                    </a:lnTo>
                    <a:lnTo>
                      <a:pt x="29851" y="5612"/>
                    </a:lnTo>
                    <a:lnTo>
                      <a:pt x="29773" y="5612"/>
                    </a:lnTo>
                    <a:cubicBezTo>
                      <a:pt x="29732" y="5603"/>
                      <a:pt x="29690" y="5603"/>
                      <a:pt x="29649" y="5612"/>
                    </a:cubicBezTo>
                    <a:lnTo>
                      <a:pt x="29649" y="5612"/>
                    </a:lnTo>
                    <a:cubicBezTo>
                      <a:pt x="29607" y="5620"/>
                      <a:pt x="29565" y="5620"/>
                      <a:pt x="29524" y="5612"/>
                    </a:cubicBezTo>
                    <a:lnTo>
                      <a:pt x="29836" y="5721"/>
                    </a:lnTo>
                    <a:cubicBezTo>
                      <a:pt x="29722" y="5665"/>
                      <a:pt x="29601" y="5623"/>
                      <a:pt x="29477" y="5596"/>
                    </a:cubicBezTo>
                    <a:lnTo>
                      <a:pt x="29477" y="5596"/>
                    </a:lnTo>
                    <a:cubicBezTo>
                      <a:pt x="29477" y="5596"/>
                      <a:pt x="29306" y="5596"/>
                      <a:pt x="29352" y="5596"/>
                    </a:cubicBezTo>
                    <a:cubicBezTo>
                      <a:pt x="29399" y="5596"/>
                      <a:pt x="29352" y="5596"/>
                      <a:pt x="29352" y="5596"/>
                    </a:cubicBezTo>
                    <a:lnTo>
                      <a:pt x="29352" y="5596"/>
                    </a:lnTo>
                    <a:lnTo>
                      <a:pt x="29228" y="5596"/>
                    </a:lnTo>
                    <a:lnTo>
                      <a:pt x="29228" y="5596"/>
                    </a:lnTo>
                    <a:lnTo>
                      <a:pt x="28807" y="5471"/>
                    </a:lnTo>
                    <a:lnTo>
                      <a:pt x="28807" y="5471"/>
                    </a:lnTo>
                    <a:cubicBezTo>
                      <a:pt x="28651" y="5471"/>
                      <a:pt x="27918" y="5191"/>
                      <a:pt x="28090" y="5222"/>
                    </a:cubicBezTo>
                    <a:lnTo>
                      <a:pt x="28090" y="5222"/>
                    </a:lnTo>
                    <a:lnTo>
                      <a:pt x="28183" y="5222"/>
                    </a:lnTo>
                    <a:lnTo>
                      <a:pt x="28183" y="5222"/>
                    </a:lnTo>
                    <a:cubicBezTo>
                      <a:pt x="28355" y="5222"/>
                      <a:pt x="28511" y="5316"/>
                      <a:pt x="28682" y="5362"/>
                    </a:cubicBezTo>
                    <a:lnTo>
                      <a:pt x="28511" y="5362"/>
                    </a:lnTo>
                    <a:lnTo>
                      <a:pt x="28667" y="5362"/>
                    </a:lnTo>
                    <a:lnTo>
                      <a:pt x="28573" y="5362"/>
                    </a:lnTo>
                    <a:cubicBezTo>
                      <a:pt x="28667" y="5362"/>
                      <a:pt x="28464" y="5362"/>
                      <a:pt x="28573" y="5362"/>
                    </a:cubicBezTo>
                    <a:lnTo>
                      <a:pt x="28573" y="5362"/>
                    </a:lnTo>
                    <a:cubicBezTo>
                      <a:pt x="28854" y="5440"/>
                      <a:pt x="29477" y="5627"/>
                      <a:pt x="28869" y="5362"/>
                    </a:cubicBezTo>
                    <a:lnTo>
                      <a:pt x="28869" y="5362"/>
                    </a:lnTo>
                    <a:lnTo>
                      <a:pt x="28776" y="5362"/>
                    </a:lnTo>
                    <a:lnTo>
                      <a:pt x="28776" y="5362"/>
                    </a:lnTo>
                    <a:lnTo>
                      <a:pt x="28776" y="5362"/>
                    </a:lnTo>
                    <a:lnTo>
                      <a:pt x="28776" y="5362"/>
                    </a:lnTo>
                    <a:lnTo>
                      <a:pt x="28776" y="5362"/>
                    </a:lnTo>
                    <a:lnTo>
                      <a:pt x="29306" y="5487"/>
                    </a:lnTo>
                    <a:lnTo>
                      <a:pt x="29087" y="5487"/>
                    </a:lnTo>
                    <a:lnTo>
                      <a:pt x="29384" y="5487"/>
                    </a:lnTo>
                    <a:lnTo>
                      <a:pt x="29617" y="5487"/>
                    </a:lnTo>
                    <a:lnTo>
                      <a:pt x="29617" y="5487"/>
                    </a:lnTo>
                    <a:cubicBezTo>
                      <a:pt x="29415" y="5487"/>
                      <a:pt x="29617" y="5487"/>
                      <a:pt x="29742" y="5487"/>
                    </a:cubicBezTo>
                    <a:lnTo>
                      <a:pt x="29742" y="5487"/>
                    </a:lnTo>
                    <a:lnTo>
                      <a:pt x="29742" y="5487"/>
                    </a:lnTo>
                    <a:cubicBezTo>
                      <a:pt x="30128" y="5587"/>
                      <a:pt x="30504" y="5722"/>
                      <a:pt x="30864" y="5892"/>
                    </a:cubicBezTo>
                    <a:cubicBezTo>
                      <a:pt x="30864" y="5892"/>
                      <a:pt x="30864" y="5892"/>
                      <a:pt x="30864" y="5892"/>
                    </a:cubicBezTo>
                    <a:cubicBezTo>
                      <a:pt x="30864" y="5892"/>
                      <a:pt x="31270" y="6048"/>
                      <a:pt x="31441" y="6142"/>
                    </a:cubicBezTo>
                    <a:lnTo>
                      <a:pt x="31441" y="6142"/>
                    </a:lnTo>
                    <a:lnTo>
                      <a:pt x="32189" y="6500"/>
                    </a:lnTo>
                    <a:cubicBezTo>
                      <a:pt x="31956" y="6376"/>
                      <a:pt x="31722" y="6235"/>
                      <a:pt x="31457" y="6111"/>
                    </a:cubicBezTo>
                    <a:lnTo>
                      <a:pt x="31457" y="6111"/>
                    </a:lnTo>
                    <a:lnTo>
                      <a:pt x="31176" y="5986"/>
                    </a:lnTo>
                    <a:lnTo>
                      <a:pt x="31301" y="5986"/>
                    </a:lnTo>
                    <a:cubicBezTo>
                      <a:pt x="31301" y="5986"/>
                      <a:pt x="30896" y="5846"/>
                      <a:pt x="31083" y="5892"/>
                    </a:cubicBezTo>
                    <a:lnTo>
                      <a:pt x="30958" y="5892"/>
                    </a:lnTo>
                    <a:lnTo>
                      <a:pt x="31239" y="5986"/>
                    </a:lnTo>
                    <a:cubicBezTo>
                      <a:pt x="31152" y="5934"/>
                      <a:pt x="31057" y="5897"/>
                      <a:pt x="30958" y="5877"/>
                    </a:cubicBezTo>
                    <a:cubicBezTo>
                      <a:pt x="31116" y="5914"/>
                      <a:pt x="31273" y="5961"/>
                      <a:pt x="31426" y="6017"/>
                    </a:cubicBezTo>
                    <a:lnTo>
                      <a:pt x="31285" y="6017"/>
                    </a:lnTo>
                    <a:lnTo>
                      <a:pt x="31285" y="6017"/>
                    </a:lnTo>
                    <a:lnTo>
                      <a:pt x="30584" y="4380"/>
                    </a:lnTo>
                    <a:cubicBezTo>
                      <a:pt x="38732" y="7070"/>
                      <a:pt x="44371" y="14514"/>
                      <a:pt x="44753" y="23086"/>
                    </a:cubicBezTo>
                    <a:cubicBezTo>
                      <a:pt x="44742" y="23396"/>
                      <a:pt x="44700" y="23704"/>
                      <a:pt x="44629" y="24006"/>
                    </a:cubicBezTo>
                    <a:cubicBezTo>
                      <a:pt x="44691" y="23912"/>
                      <a:pt x="44613" y="24084"/>
                      <a:pt x="44613" y="241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2" name="Google Shape;212;p24"/>
              <p:cNvSpPr/>
              <p:nvPr/>
            </p:nvSpPr>
            <p:spPr>
              <a:xfrm rot="-5400000">
                <a:off x="10654635" y="7242900"/>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3" name="Google Shape;213;p24"/>
              <p:cNvSpPr/>
              <p:nvPr/>
            </p:nvSpPr>
            <p:spPr>
              <a:xfrm rot="-5400000">
                <a:off x="10647776" y="7212394"/>
                <a:ext cx="41027" cy="46516"/>
              </a:xfrm>
              <a:custGeom>
                <a:rect b="b" l="l" r="r" t="t"/>
                <a:pathLst>
                  <a:path extrusionOk="0" h="46516" w="41027">
                    <a:moveTo>
                      <a:pt x="36554" y="3664"/>
                    </a:moveTo>
                    <a:cubicBezTo>
                      <a:pt x="39537" y="6127"/>
                      <a:pt x="41028" y="10206"/>
                      <a:pt x="41028" y="15901"/>
                    </a:cubicBezTo>
                    <a:lnTo>
                      <a:pt x="41028" y="46517"/>
                    </a:lnTo>
                    <a:lnTo>
                      <a:pt x="28854" y="46517"/>
                    </a:lnTo>
                    <a:lnTo>
                      <a:pt x="28854" y="18863"/>
                    </a:lnTo>
                    <a:cubicBezTo>
                      <a:pt x="28943" y="16981"/>
                      <a:pt x="28618" y="15103"/>
                      <a:pt x="27903" y="13360"/>
                    </a:cubicBezTo>
                    <a:cubicBezTo>
                      <a:pt x="26734" y="11038"/>
                      <a:pt x="24536" y="9869"/>
                      <a:pt x="21278" y="9869"/>
                    </a:cubicBezTo>
                    <a:cubicBezTo>
                      <a:pt x="17705" y="9597"/>
                      <a:pt x="14368" y="11672"/>
                      <a:pt x="13032" y="14997"/>
                    </a:cubicBezTo>
                    <a:cubicBezTo>
                      <a:pt x="12195" y="17206"/>
                      <a:pt x="11803" y="19558"/>
                      <a:pt x="11878" y="21918"/>
                    </a:cubicBezTo>
                    <a:lnTo>
                      <a:pt x="11878" y="46517"/>
                    </a:lnTo>
                    <a:lnTo>
                      <a:pt x="0" y="46517"/>
                    </a:lnTo>
                    <a:lnTo>
                      <a:pt x="0" y="1155"/>
                    </a:lnTo>
                    <a:lnTo>
                      <a:pt x="11504" y="1155"/>
                    </a:lnTo>
                    <a:lnTo>
                      <a:pt x="11504" y="7811"/>
                    </a:lnTo>
                    <a:cubicBezTo>
                      <a:pt x="12650" y="5897"/>
                      <a:pt x="14110" y="4190"/>
                      <a:pt x="15822" y="2760"/>
                    </a:cubicBezTo>
                    <a:cubicBezTo>
                      <a:pt x="18522" y="851"/>
                      <a:pt x="21777" y="-114"/>
                      <a:pt x="25081" y="17"/>
                    </a:cubicBezTo>
                    <a:cubicBezTo>
                      <a:pt x="29217" y="-165"/>
                      <a:pt x="33283" y="1128"/>
                      <a:pt x="36554" y="36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4" name="Google Shape;214;p24"/>
              <p:cNvSpPr/>
              <p:nvPr/>
            </p:nvSpPr>
            <p:spPr>
              <a:xfrm rot="-5400000">
                <a:off x="10647372" y="7164586"/>
                <a:ext cx="26265" cy="62088"/>
              </a:xfrm>
              <a:custGeom>
                <a:rect b="b" l="l" r="r" t="t"/>
                <a:pathLst>
                  <a:path extrusionOk="0" h="62088" w="26265">
                    <a:moveTo>
                      <a:pt x="23476" y="0"/>
                    </a:moveTo>
                    <a:lnTo>
                      <a:pt x="25970" y="187"/>
                    </a:lnTo>
                    <a:lnTo>
                      <a:pt x="25970" y="9930"/>
                    </a:lnTo>
                    <a:cubicBezTo>
                      <a:pt x="24857" y="9809"/>
                      <a:pt x="23738" y="9746"/>
                      <a:pt x="22618" y="9743"/>
                    </a:cubicBezTo>
                    <a:cubicBezTo>
                      <a:pt x="21432" y="9564"/>
                      <a:pt x="20229" y="9943"/>
                      <a:pt x="19360" y="10771"/>
                    </a:cubicBezTo>
                    <a:cubicBezTo>
                      <a:pt x="18789" y="11459"/>
                      <a:pt x="18475" y="12325"/>
                      <a:pt x="18472" y="13219"/>
                    </a:cubicBezTo>
                    <a:lnTo>
                      <a:pt x="18472" y="17054"/>
                    </a:lnTo>
                    <a:lnTo>
                      <a:pt x="26266" y="17054"/>
                    </a:lnTo>
                    <a:lnTo>
                      <a:pt x="26266" y="25440"/>
                    </a:lnTo>
                    <a:lnTo>
                      <a:pt x="18472" y="25440"/>
                    </a:lnTo>
                    <a:lnTo>
                      <a:pt x="18472" y="62088"/>
                    </a:lnTo>
                    <a:lnTo>
                      <a:pt x="6672" y="62088"/>
                    </a:lnTo>
                    <a:lnTo>
                      <a:pt x="6672" y="25440"/>
                    </a:lnTo>
                    <a:lnTo>
                      <a:pt x="0" y="25440"/>
                    </a:lnTo>
                    <a:lnTo>
                      <a:pt x="0" y="17054"/>
                    </a:lnTo>
                    <a:lnTo>
                      <a:pt x="6500" y="17054"/>
                    </a:lnTo>
                    <a:lnTo>
                      <a:pt x="6500" y="14139"/>
                    </a:lnTo>
                    <a:cubicBezTo>
                      <a:pt x="6500" y="9275"/>
                      <a:pt x="7321" y="5924"/>
                      <a:pt x="8963" y="4084"/>
                    </a:cubicBezTo>
                    <a:cubicBezTo>
                      <a:pt x="10693" y="1356"/>
                      <a:pt x="14840" y="0"/>
                      <a:pt x="21434" y="0"/>
                    </a:cubicBezTo>
                    <a:cubicBezTo>
                      <a:pt x="22182" y="0"/>
                      <a:pt x="22868" y="0"/>
                      <a:pt x="23476"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5" name="Google Shape;215;p24"/>
              <p:cNvSpPr/>
              <p:nvPr/>
            </p:nvSpPr>
            <p:spPr>
              <a:xfrm rot="-5400000">
                <a:off x="10646133" y="6877843"/>
                <a:ext cx="44501" cy="46328"/>
              </a:xfrm>
              <a:custGeom>
                <a:rect b="b" l="l" r="r" t="t"/>
                <a:pathLst>
                  <a:path extrusionOk="0" h="46328" w="44501">
                    <a:moveTo>
                      <a:pt x="38977" y="39516"/>
                    </a:moveTo>
                    <a:cubicBezTo>
                      <a:pt x="35309" y="44047"/>
                      <a:pt x="29733" y="46318"/>
                      <a:pt x="22251" y="46328"/>
                    </a:cubicBezTo>
                    <a:cubicBezTo>
                      <a:pt x="14769" y="46339"/>
                      <a:pt x="9188" y="44068"/>
                      <a:pt x="5510" y="39516"/>
                    </a:cubicBezTo>
                    <a:cubicBezTo>
                      <a:pt x="1815" y="34897"/>
                      <a:pt x="-132" y="29124"/>
                      <a:pt x="7" y="23211"/>
                    </a:cubicBezTo>
                    <a:cubicBezTo>
                      <a:pt x="-118" y="17296"/>
                      <a:pt x="1829" y="11523"/>
                      <a:pt x="5510" y="6890"/>
                    </a:cubicBezTo>
                    <a:cubicBezTo>
                      <a:pt x="9188" y="2286"/>
                      <a:pt x="14769" y="-10"/>
                      <a:pt x="22251" y="0"/>
                    </a:cubicBezTo>
                    <a:cubicBezTo>
                      <a:pt x="29733" y="10"/>
                      <a:pt x="35309" y="2307"/>
                      <a:pt x="38977" y="6890"/>
                    </a:cubicBezTo>
                    <a:cubicBezTo>
                      <a:pt x="42662" y="11521"/>
                      <a:pt x="44614" y="17294"/>
                      <a:pt x="44495" y="23211"/>
                    </a:cubicBezTo>
                    <a:cubicBezTo>
                      <a:pt x="44629" y="29126"/>
                      <a:pt x="42675" y="34898"/>
                      <a:pt x="38977" y="39516"/>
                    </a:cubicBezTo>
                    <a:close/>
                    <a:moveTo>
                      <a:pt x="29874" y="33281"/>
                    </a:moveTo>
                    <a:cubicBezTo>
                      <a:pt x="31833" y="30303"/>
                      <a:pt x="32775" y="26769"/>
                      <a:pt x="32555" y="23211"/>
                    </a:cubicBezTo>
                    <a:cubicBezTo>
                      <a:pt x="32782" y="19652"/>
                      <a:pt x="31841" y="16116"/>
                      <a:pt x="29874" y="13141"/>
                    </a:cubicBezTo>
                    <a:cubicBezTo>
                      <a:pt x="26221" y="8901"/>
                      <a:pt x="19824" y="8424"/>
                      <a:pt x="15584" y="12076"/>
                    </a:cubicBezTo>
                    <a:cubicBezTo>
                      <a:pt x="15204" y="12404"/>
                      <a:pt x="14847" y="12760"/>
                      <a:pt x="14519" y="13141"/>
                    </a:cubicBezTo>
                    <a:cubicBezTo>
                      <a:pt x="12548" y="16114"/>
                      <a:pt x="11600" y="19650"/>
                      <a:pt x="11823" y="23211"/>
                    </a:cubicBezTo>
                    <a:cubicBezTo>
                      <a:pt x="11600" y="26782"/>
                      <a:pt x="12546" y="30328"/>
                      <a:pt x="14519" y="33312"/>
                    </a:cubicBezTo>
                    <a:cubicBezTo>
                      <a:pt x="18145" y="37552"/>
                      <a:pt x="24521" y="38050"/>
                      <a:pt x="28761" y="34425"/>
                    </a:cubicBezTo>
                    <a:cubicBezTo>
                      <a:pt x="29160" y="34083"/>
                      <a:pt x="29532" y="33711"/>
                      <a:pt x="29874" y="333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6" name="Google Shape;216;p24"/>
              <p:cNvSpPr/>
              <p:nvPr/>
            </p:nvSpPr>
            <p:spPr>
              <a:xfrm rot="-5400000">
                <a:off x="10635737" y="7067825"/>
                <a:ext cx="65151" cy="46470"/>
              </a:xfrm>
              <a:custGeom>
                <a:rect b="b" l="l" r="r" t="t"/>
                <a:pathLst>
                  <a:path extrusionOk="0" h="46470" w="65151">
                    <a:moveTo>
                      <a:pt x="56850" y="1186"/>
                    </a:moveTo>
                    <a:cubicBezTo>
                      <a:pt x="58932" y="2071"/>
                      <a:pt x="60753" y="3478"/>
                      <a:pt x="62134" y="5271"/>
                    </a:cubicBezTo>
                    <a:cubicBezTo>
                      <a:pt x="63468" y="6974"/>
                      <a:pt x="64359" y="8983"/>
                      <a:pt x="64722" y="11116"/>
                    </a:cubicBezTo>
                    <a:cubicBezTo>
                      <a:pt x="65051" y="13335"/>
                      <a:pt x="65191" y="15577"/>
                      <a:pt x="65143" y="17819"/>
                    </a:cubicBezTo>
                    <a:lnTo>
                      <a:pt x="65143" y="46470"/>
                    </a:lnTo>
                    <a:lnTo>
                      <a:pt x="52953" y="46470"/>
                    </a:lnTo>
                    <a:lnTo>
                      <a:pt x="52953" y="17523"/>
                    </a:lnTo>
                    <a:cubicBezTo>
                      <a:pt x="53012" y="16064"/>
                      <a:pt x="52728" y="14612"/>
                      <a:pt x="52127" y="13283"/>
                    </a:cubicBezTo>
                    <a:cubicBezTo>
                      <a:pt x="50992" y="11152"/>
                      <a:pt x="48682" y="9920"/>
                      <a:pt x="46281" y="10165"/>
                    </a:cubicBezTo>
                    <a:cubicBezTo>
                      <a:pt x="43382" y="9944"/>
                      <a:pt x="40660" y="11583"/>
                      <a:pt x="39500" y="14249"/>
                    </a:cubicBezTo>
                    <a:cubicBezTo>
                      <a:pt x="38811" y="15902"/>
                      <a:pt x="38482" y="17682"/>
                      <a:pt x="38534" y="19471"/>
                    </a:cubicBezTo>
                    <a:lnTo>
                      <a:pt x="38534" y="46470"/>
                    </a:lnTo>
                    <a:lnTo>
                      <a:pt x="26562" y="46470"/>
                    </a:lnTo>
                    <a:lnTo>
                      <a:pt x="26562" y="19409"/>
                    </a:lnTo>
                    <a:cubicBezTo>
                      <a:pt x="26671" y="17415"/>
                      <a:pt x="26391" y="15419"/>
                      <a:pt x="25736" y="13532"/>
                    </a:cubicBezTo>
                    <a:cubicBezTo>
                      <a:pt x="24678" y="11295"/>
                      <a:pt x="22321" y="9970"/>
                      <a:pt x="19859" y="10228"/>
                    </a:cubicBezTo>
                    <a:cubicBezTo>
                      <a:pt x="16461" y="10228"/>
                      <a:pt x="14180" y="11329"/>
                      <a:pt x="13016" y="13532"/>
                    </a:cubicBezTo>
                    <a:cubicBezTo>
                      <a:pt x="12276" y="15295"/>
                      <a:pt x="11945" y="17204"/>
                      <a:pt x="12050" y="19113"/>
                    </a:cubicBezTo>
                    <a:lnTo>
                      <a:pt x="12050" y="46470"/>
                    </a:lnTo>
                    <a:lnTo>
                      <a:pt x="0" y="46470"/>
                    </a:lnTo>
                    <a:lnTo>
                      <a:pt x="0" y="1108"/>
                    </a:lnTo>
                    <a:lnTo>
                      <a:pt x="11551" y="1108"/>
                    </a:lnTo>
                    <a:lnTo>
                      <a:pt x="11551" y="7765"/>
                    </a:lnTo>
                    <a:cubicBezTo>
                      <a:pt x="12642" y="5853"/>
                      <a:pt x="14056" y="4144"/>
                      <a:pt x="15728" y="2714"/>
                    </a:cubicBezTo>
                    <a:cubicBezTo>
                      <a:pt x="20982" y="-698"/>
                      <a:pt x="27714" y="-843"/>
                      <a:pt x="33109" y="2340"/>
                    </a:cubicBezTo>
                    <a:cubicBezTo>
                      <a:pt x="34832" y="3792"/>
                      <a:pt x="36157" y="5659"/>
                      <a:pt x="36959" y="7765"/>
                    </a:cubicBezTo>
                    <a:cubicBezTo>
                      <a:pt x="38303" y="5303"/>
                      <a:pt x="40306" y="3263"/>
                      <a:pt x="42743" y="1872"/>
                    </a:cubicBezTo>
                    <a:cubicBezTo>
                      <a:pt x="45282" y="604"/>
                      <a:pt x="48088" y="-38"/>
                      <a:pt x="50926" y="2"/>
                    </a:cubicBezTo>
                    <a:cubicBezTo>
                      <a:pt x="52959" y="13"/>
                      <a:pt x="54970" y="415"/>
                      <a:pt x="56850" y="11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7" name="Google Shape;217;p24"/>
              <p:cNvSpPr/>
              <p:nvPr/>
            </p:nvSpPr>
            <p:spPr>
              <a:xfrm rot="-5400000">
                <a:off x="10654635" y="7010498"/>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8" name="Google Shape;218;p24"/>
              <p:cNvSpPr/>
              <p:nvPr/>
            </p:nvSpPr>
            <p:spPr>
              <a:xfrm rot="-5400000">
                <a:off x="10647776" y="6979991"/>
                <a:ext cx="41027" cy="46516"/>
              </a:xfrm>
              <a:custGeom>
                <a:rect b="b" l="l" r="r" t="t"/>
                <a:pathLst>
                  <a:path extrusionOk="0" h="46516" w="41027">
                    <a:moveTo>
                      <a:pt x="36570" y="3664"/>
                    </a:moveTo>
                    <a:cubicBezTo>
                      <a:pt x="39531" y="6127"/>
                      <a:pt x="41028" y="10211"/>
                      <a:pt x="41028" y="15901"/>
                    </a:cubicBezTo>
                    <a:lnTo>
                      <a:pt x="41028" y="46517"/>
                    </a:lnTo>
                    <a:lnTo>
                      <a:pt x="28854" y="46517"/>
                    </a:lnTo>
                    <a:lnTo>
                      <a:pt x="28854" y="18863"/>
                    </a:lnTo>
                    <a:cubicBezTo>
                      <a:pt x="28950" y="16981"/>
                      <a:pt x="28626" y="15101"/>
                      <a:pt x="27903" y="13360"/>
                    </a:cubicBezTo>
                    <a:cubicBezTo>
                      <a:pt x="26734" y="11038"/>
                      <a:pt x="24536" y="9869"/>
                      <a:pt x="21278" y="9869"/>
                    </a:cubicBezTo>
                    <a:cubicBezTo>
                      <a:pt x="17707" y="9588"/>
                      <a:pt x="14369" y="11668"/>
                      <a:pt x="13047" y="14997"/>
                    </a:cubicBezTo>
                    <a:cubicBezTo>
                      <a:pt x="12196" y="17202"/>
                      <a:pt x="11799" y="19556"/>
                      <a:pt x="11878" y="21918"/>
                    </a:cubicBezTo>
                    <a:lnTo>
                      <a:pt x="11878" y="46517"/>
                    </a:lnTo>
                    <a:lnTo>
                      <a:pt x="0" y="46517"/>
                    </a:lnTo>
                    <a:lnTo>
                      <a:pt x="0" y="1155"/>
                    </a:lnTo>
                    <a:lnTo>
                      <a:pt x="11504" y="1155"/>
                    </a:lnTo>
                    <a:lnTo>
                      <a:pt x="11504" y="7811"/>
                    </a:lnTo>
                    <a:cubicBezTo>
                      <a:pt x="12656" y="5901"/>
                      <a:pt x="14115" y="4195"/>
                      <a:pt x="15822" y="2760"/>
                    </a:cubicBezTo>
                    <a:cubicBezTo>
                      <a:pt x="18522" y="851"/>
                      <a:pt x="21777" y="-114"/>
                      <a:pt x="25081" y="17"/>
                    </a:cubicBezTo>
                    <a:cubicBezTo>
                      <a:pt x="29221" y="-164"/>
                      <a:pt x="33292" y="1128"/>
                      <a:pt x="36570" y="36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9" name="Google Shape;219;p24"/>
              <p:cNvSpPr/>
              <p:nvPr/>
            </p:nvSpPr>
            <p:spPr>
              <a:xfrm rot="-5400000">
                <a:off x="10646435" y="6930030"/>
                <a:ext cx="43636" cy="46747"/>
              </a:xfrm>
              <a:custGeom>
                <a:rect b="b" l="l" r="r" t="t"/>
                <a:pathLst>
                  <a:path extrusionOk="0" h="46747" w="43636">
                    <a:moveTo>
                      <a:pt x="32111" y="2070"/>
                    </a:moveTo>
                    <a:cubicBezTo>
                      <a:pt x="35215" y="3467"/>
                      <a:pt x="37854" y="5723"/>
                      <a:pt x="39718" y="8570"/>
                    </a:cubicBezTo>
                    <a:cubicBezTo>
                      <a:pt x="41567" y="11297"/>
                      <a:pt x="42768" y="14411"/>
                      <a:pt x="43226" y="17674"/>
                    </a:cubicBezTo>
                    <a:cubicBezTo>
                      <a:pt x="43580" y="20569"/>
                      <a:pt x="43706" y="23488"/>
                      <a:pt x="43600" y="26403"/>
                    </a:cubicBezTo>
                    <a:lnTo>
                      <a:pt x="11535" y="26403"/>
                    </a:lnTo>
                    <a:cubicBezTo>
                      <a:pt x="11707" y="30815"/>
                      <a:pt x="13250" y="33917"/>
                      <a:pt x="16134" y="35756"/>
                    </a:cubicBezTo>
                    <a:cubicBezTo>
                      <a:pt x="18045" y="36908"/>
                      <a:pt x="20247" y="37487"/>
                      <a:pt x="22478" y="37424"/>
                    </a:cubicBezTo>
                    <a:cubicBezTo>
                      <a:pt x="24782" y="37530"/>
                      <a:pt x="27047" y="36812"/>
                      <a:pt x="28869" y="35398"/>
                    </a:cubicBezTo>
                    <a:cubicBezTo>
                      <a:pt x="29850" y="34559"/>
                      <a:pt x="30651" y="33530"/>
                      <a:pt x="31223" y="32374"/>
                    </a:cubicBezTo>
                    <a:lnTo>
                      <a:pt x="43023" y="32374"/>
                    </a:lnTo>
                    <a:cubicBezTo>
                      <a:pt x="42488" y="35413"/>
                      <a:pt x="40992" y="38200"/>
                      <a:pt x="38752" y="40324"/>
                    </a:cubicBezTo>
                    <a:cubicBezTo>
                      <a:pt x="34808" y="44611"/>
                      <a:pt x="29306" y="46746"/>
                      <a:pt x="22197" y="46746"/>
                    </a:cubicBezTo>
                    <a:cubicBezTo>
                      <a:pt x="16558" y="46814"/>
                      <a:pt x="11074" y="44900"/>
                      <a:pt x="6703" y="41337"/>
                    </a:cubicBezTo>
                    <a:cubicBezTo>
                      <a:pt x="2234" y="37721"/>
                      <a:pt x="0" y="31849"/>
                      <a:pt x="0" y="23722"/>
                    </a:cubicBezTo>
                    <a:cubicBezTo>
                      <a:pt x="0" y="16105"/>
                      <a:pt x="2022" y="10259"/>
                      <a:pt x="6064" y="6185"/>
                    </a:cubicBezTo>
                    <a:cubicBezTo>
                      <a:pt x="10212" y="2046"/>
                      <a:pt x="15889" y="-189"/>
                      <a:pt x="21745" y="13"/>
                    </a:cubicBezTo>
                    <a:cubicBezTo>
                      <a:pt x="25307" y="-48"/>
                      <a:pt x="28843" y="654"/>
                      <a:pt x="32111" y="2070"/>
                    </a:cubicBezTo>
                    <a:close/>
                    <a:moveTo>
                      <a:pt x="14965" y="12000"/>
                    </a:moveTo>
                    <a:cubicBezTo>
                      <a:pt x="13208" y="13893"/>
                      <a:pt x="12115" y="16306"/>
                      <a:pt x="11847" y="18874"/>
                    </a:cubicBezTo>
                    <a:lnTo>
                      <a:pt x="31659" y="18874"/>
                    </a:lnTo>
                    <a:cubicBezTo>
                      <a:pt x="31622" y="16226"/>
                      <a:pt x="30493" y="13711"/>
                      <a:pt x="28542" y="11922"/>
                    </a:cubicBezTo>
                    <a:cubicBezTo>
                      <a:pt x="26648" y="10316"/>
                      <a:pt x="24229" y="9462"/>
                      <a:pt x="21745" y="9521"/>
                    </a:cubicBezTo>
                    <a:cubicBezTo>
                      <a:pt x="19240" y="9381"/>
                      <a:pt x="16788" y="10278"/>
                      <a:pt x="14965" y="120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20" name="Google Shape;220;p24"/>
            <p:cNvSpPr txBox="1"/>
            <p:nvPr/>
          </p:nvSpPr>
          <p:spPr>
            <a:xfrm rot="-5400000">
              <a:off x="9874832" y="6107266"/>
              <a:ext cx="1384995"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702"/>
                <a:buFont typeface="Arial"/>
                <a:buNone/>
              </a:pPr>
              <a:r>
                <a:rPr b="0" i="0" lang="en-IN" sz="702" u="none" cap="none" strike="noStrike">
                  <a:solidFill>
                    <a:schemeClr val="lt2"/>
                  </a:solidFill>
                  <a:latin typeface="Calibri"/>
                  <a:ea typeface="Calibri"/>
                  <a:cs typeface="Calibri"/>
                  <a:sym typeface="Calibri"/>
                </a:rPr>
                <a:t>Copyright © 2022. All rights reserved.</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spTree>
      <p:nvGrpSpPr>
        <p:cNvPr id="41" name="Shape 41"/>
        <p:cNvGrpSpPr/>
        <p:nvPr/>
      </p:nvGrpSpPr>
      <p:grpSpPr>
        <a:xfrm>
          <a:off x="0" y="0"/>
          <a:ext cx="0" cy="0"/>
          <a:chOff x="0" y="0"/>
          <a:chExt cx="0" cy="0"/>
        </a:xfrm>
      </p:grpSpPr>
      <p:sp>
        <p:nvSpPr>
          <p:cNvPr id="42" name="Google Shape;42;p26"/>
          <p:cNvSpPr/>
          <p:nvPr/>
        </p:nvSpPr>
        <p:spPr>
          <a:xfrm>
            <a:off x="5345910" y="-1"/>
            <a:ext cx="5348133" cy="7559676"/>
          </a:xfrm>
          <a:prstGeom prst="rect">
            <a:avLst/>
          </a:prstGeom>
          <a:gradFill>
            <a:gsLst>
              <a:gs pos="0">
                <a:srgbClr val="062379"/>
              </a:gs>
              <a:gs pos="16000">
                <a:srgbClr val="062379"/>
              </a:gs>
              <a:gs pos="45000">
                <a:srgbClr val="0934B6">
                  <a:alpha val="89019"/>
                </a:srgbClr>
              </a:gs>
              <a:gs pos="79000">
                <a:srgbClr val="036DFF">
                  <a:alpha val="80000"/>
                </a:srgbClr>
              </a:gs>
              <a:gs pos="100000">
                <a:srgbClr val="43E1D3"/>
              </a:gs>
            </a:gsLst>
            <a:lin ang="27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43" name="Google Shape;43;p26"/>
          <p:cNvSpPr txBox="1"/>
          <p:nvPr>
            <p:ph idx="12" type="sldNum"/>
          </p:nvPr>
        </p:nvSpPr>
        <p:spPr>
          <a:xfrm>
            <a:off x="10075683" y="7135906"/>
            <a:ext cx="133050"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44" name="Google Shape;44;p26"/>
          <p:cNvSpPr txBox="1"/>
          <p:nvPr>
            <p:ph idx="11" type="ftr"/>
          </p:nvPr>
        </p:nvSpPr>
        <p:spPr>
          <a:xfrm>
            <a:off x="483080" y="7158305"/>
            <a:ext cx="371897"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6"/>
          <p:cNvSpPr txBox="1"/>
          <p:nvPr>
            <p:ph type="title"/>
          </p:nvPr>
        </p:nvSpPr>
        <p:spPr>
          <a:xfrm>
            <a:off x="483827" y="484188"/>
            <a:ext cx="4735873" cy="418576"/>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46" name="Google Shape;46;p26"/>
          <p:cNvGrpSpPr/>
          <p:nvPr/>
        </p:nvGrpSpPr>
        <p:grpSpPr>
          <a:xfrm>
            <a:off x="10518694" y="5451766"/>
            <a:ext cx="97271" cy="1805187"/>
            <a:chOff x="10518694" y="5474626"/>
            <a:chExt cx="97271" cy="1805187"/>
          </a:xfrm>
        </p:grpSpPr>
        <p:grpSp>
          <p:nvGrpSpPr>
            <p:cNvPr id="47" name="Google Shape;47;p26"/>
            <p:cNvGrpSpPr/>
            <p:nvPr/>
          </p:nvGrpSpPr>
          <p:grpSpPr>
            <a:xfrm>
              <a:off x="10530628" y="6878757"/>
              <a:ext cx="62166" cy="401056"/>
              <a:chOff x="10629461" y="6878757"/>
              <a:chExt cx="62166" cy="401056"/>
            </a:xfrm>
          </p:grpSpPr>
          <p:sp>
            <p:nvSpPr>
              <p:cNvPr id="48" name="Google Shape;48;p26"/>
              <p:cNvSpPr/>
              <p:nvPr/>
            </p:nvSpPr>
            <p:spPr>
              <a:xfrm rot="-5400000">
                <a:off x="10688095" y="7163862"/>
                <a:ext cx="15" cy="1558"/>
              </a:xfrm>
              <a:custGeom>
                <a:rect b="b" l="l" r="r" t="t"/>
                <a:pathLst>
                  <a:path extrusionOk="0" h="1558" w="15">
                    <a:moveTo>
                      <a:pt x="0" y="0"/>
                    </a:moveTo>
                    <a:lnTo>
                      <a:pt x="16" y="0"/>
                    </a:lnTo>
                    <a:lnTo>
                      <a:pt x="16" y="0"/>
                    </a:lnTo>
                    <a:lnTo>
                      <a:pt x="0" y="0"/>
                    </a:ln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49" name="Google Shape;49;p26"/>
              <p:cNvSpPr/>
              <p:nvPr/>
            </p:nvSpPr>
            <p:spPr>
              <a:xfrm rot="-5400000">
                <a:off x="10652401" y="7145302"/>
                <a:ext cx="411" cy="246"/>
              </a:xfrm>
              <a:custGeom>
                <a:rect b="b" l="l" r="r" t="t"/>
                <a:pathLst>
                  <a:path extrusionOk="0" h="246" w="411">
                    <a:moveTo>
                      <a:pt x="0" y="0"/>
                    </a:moveTo>
                    <a:cubicBezTo>
                      <a:pt x="234" y="156"/>
                      <a:pt x="452" y="312"/>
                      <a:pt x="405" y="218"/>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50" name="Google Shape;50;p26"/>
              <p:cNvSpPr/>
              <p:nvPr/>
            </p:nvSpPr>
            <p:spPr>
              <a:xfrm rot="-5400000">
                <a:off x="10652556" y="7165151"/>
                <a:ext cx="13" cy="69"/>
              </a:xfrm>
              <a:custGeom>
                <a:rect b="b" l="l" r="r" t="t"/>
                <a:pathLst>
                  <a:path extrusionOk="0" h="69" w="13">
                    <a:moveTo>
                      <a:pt x="14" y="35"/>
                    </a:moveTo>
                    <a:cubicBezTo>
                      <a:pt x="14" y="35"/>
                      <a:pt x="14" y="-43"/>
                      <a:pt x="14" y="35"/>
                    </a:cubicBezTo>
                    <a:cubicBezTo>
                      <a:pt x="14" y="113"/>
                      <a:pt x="-17" y="35"/>
                      <a:pt x="14" y="35"/>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51" name="Google Shape;51;p26"/>
              <p:cNvSpPr/>
              <p:nvPr/>
            </p:nvSpPr>
            <p:spPr>
              <a:xfrm rot="-5400000">
                <a:off x="10650495" y="7161416"/>
                <a:ext cx="237" cy="93"/>
              </a:xfrm>
              <a:custGeom>
                <a:rect b="b" l="l" r="r" t="t"/>
                <a:pathLst>
                  <a:path extrusionOk="0" h="93" w="237">
                    <a:moveTo>
                      <a:pt x="238" y="0"/>
                    </a:moveTo>
                    <a:lnTo>
                      <a:pt x="50" y="94"/>
                    </a:lnTo>
                    <a:cubicBezTo>
                      <a:pt x="160" y="94"/>
                      <a:pt x="-105" y="94"/>
                      <a:pt x="50" y="94"/>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52" name="Google Shape;52;p26"/>
              <p:cNvSpPr/>
              <p:nvPr/>
            </p:nvSpPr>
            <p:spPr>
              <a:xfrm rot="-5400000">
                <a:off x="10645049" y="7132879"/>
                <a:ext cx="46577" cy="46577"/>
              </a:xfrm>
              <a:custGeom>
                <a:rect b="b" l="l" r="r" t="t"/>
                <a:pathLst>
                  <a:path extrusionOk="0" h="46577" w="46577">
                    <a:moveTo>
                      <a:pt x="23289" y="0"/>
                    </a:moveTo>
                    <a:cubicBezTo>
                      <a:pt x="10427" y="0"/>
                      <a:pt x="0" y="10427"/>
                      <a:pt x="0" y="23289"/>
                    </a:cubicBezTo>
                    <a:cubicBezTo>
                      <a:pt x="0" y="36151"/>
                      <a:pt x="10427" y="46578"/>
                      <a:pt x="23289" y="46578"/>
                    </a:cubicBezTo>
                    <a:cubicBezTo>
                      <a:pt x="36151" y="46578"/>
                      <a:pt x="46577" y="36151"/>
                      <a:pt x="46577" y="23289"/>
                    </a:cubicBezTo>
                    <a:cubicBezTo>
                      <a:pt x="46577" y="23273"/>
                      <a:pt x="46577" y="23258"/>
                      <a:pt x="46577" y="23242"/>
                    </a:cubicBezTo>
                    <a:cubicBezTo>
                      <a:pt x="46569" y="10397"/>
                      <a:pt x="36149" y="-9"/>
                      <a:pt x="23304" y="0"/>
                    </a:cubicBezTo>
                    <a:cubicBezTo>
                      <a:pt x="23299" y="0"/>
                      <a:pt x="23294" y="0"/>
                      <a:pt x="23289" y="0"/>
                    </a:cubicBezTo>
                    <a:close/>
                    <a:moveTo>
                      <a:pt x="24473" y="14201"/>
                    </a:moveTo>
                    <a:cubicBezTo>
                      <a:pt x="24380" y="14201"/>
                      <a:pt x="24473" y="14326"/>
                      <a:pt x="24473" y="14372"/>
                    </a:cubicBezTo>
                    <a:cubicBezTo>
                      <a:pt x="24407" y="14358"/>
                      <a:pt x="24337" y="14358"/>
                      <a:pt x="24271" y="14372"/>
                    </a:cubicBezTo>
                    <a:cubicBezTo>
                      <a:pt x="24411" y="14372"/>
                      <a:pt x="24629" y="14559"/>
                      <a:pt x="24442" y="14669"/>
                    </a:cubicBezTo>
                    <a:cubicBezTo>
                      <a:pt x="24255" y="14778"/>
                      <a:pt x="24520" y="14669"/>
                      <a:pt x="24536" y="14669"/>
                    </a:cubicBezTo>
                    <a:cubicBezTo>
                      <a:pt x="24660" y="14388"/>
                      <a:pt x="25034" y="14778"/>
                      <a:pt x="24769" y="14965"/>
                    </a:cubicBezTo>
                    <a:lnTo>
                      <a:pt x="24769" y="14965"/>
                    </a:lnTo>
                    <a:cubicBezTo>
                      <a:pt x="24769" y="14965"/>
                      <a:pt x="24769" y="14965"/>
                      <a:pt x="24769" y="14965"/>
                    </a:cubicBezTo>
                    <a:lnTo>
                      <a:pt x="24769" y="14965"/>
                    </a:lnTo>
                    <a:cubicBezTo>
                      <a:pt x="24769" y="14965"/>
                      <a:pt x="24676" y="14965"/>
                      <a:pt x="24645" y="14965"/>
                    </a:cubicBezTo>
                    <a:cubicBezTo>
                      <a:pt x="24614" y="14965"/>
                      <a:pt x="24645" y="14965"/>
                      <a:pt x="24645" y="15058"/>
                    </a:cubicBezTo>
                    <a:cubicBezTo>
                      <a:pt x="24645" y="15152"/>
                      <a:pt x="24754" y="15058"/>
                      <a:pt x="24645" y="15058"/>
                    </a:cubicBezTo>
                    <a:cubicBezTo>
                      <a:pt x="24536" y="15058"/>
                      <a:pt x="24769" y="15058"/>
                      <a:pt x="24847" y="15058"/>
                    </a:cubicBezTo>
                    <a:cubicBezTo>
                      <a:pt x="24925" y="15058"/>
                      <a:pt x="24754" y="15167"/>
                      <a:pt x="24754" y="15245"/>
                    </a:cubicBezTo>
                    <a:cubicBezTo>
                      <a:pt x="24754" y="15323"/>
                      <a:pt x="24317" y="15370"/>
                      <a:pt x="24271" y="15245"/>
                    </a:cubicBezTo>
                    <a:cubicBezTo>
                      <a:pt x="24224" y="15121"/>
                      <a:pt x="23865" y="15245"/>
                      <a:pt x="23663" y="15339"/>
                    </a:cubicBezTo>
                    <a:cubicBezTo>
                      <a:pt x="23460" y="15432"/>
                      <a:pt x="23663" y="15542"/>
                      <a:pt x="23476" y="15417"/>
                    </a:cubicBezTo>
                    <a:cubicBezTo>
                      <a:pt x="23289" y="15292"/>
                      <a:pt x="23242" y="15417"/>
                      <a:pt x="23195" y="15557"/>
                    </a:cubicBezTo>
                    <a:cubicBezTo>
                      <a:pt x="23148" y="15697"/>
                      <a:pt x="23195" y="15557"/>
                      <a:pt x="23055" y="15557"/>
                    </a:cubicBezTo>
                    <a:cubicBezTo>
                      <a:pt x="23189" y="15454"/>
                      <a:pt x="23315" y="15339"/>
                      <a:pt x="23429" y="15214"/>
                    </a:cubicBezTo>
                    <a:cubicBezTo>
                      <a:pt x="23429" y="15058"/>
                      <a:pt x="23647" y="15214"/>
                      <a:pt x="23772" y="15214"/>
                    </a:cubicBezTo>
                    <a:cubicBezTo>
                      <a:pt x="23897" y="15214"/>
                      <a:pt x="23865" y="15074"/>
                      <a:pt x="23912" y="15012"/>
                    </a:cubicBezTo>
                    <a:cubicBezTo>
                      <a:pt x="23959" y="14949"/>
                      <a:pt x="23678" y="15214"/>
                      <a:pt x="23600" y="15089"/>
                    </a:cubicBezTo>
                    <a:cubicBezTo>
                      <a:pt x="23522" y="14965"/>
                      <a:pt x="23367" y="15089"/>
                      <a:pt x="23507" y="15089"/>
                    </a:cubicBezTo>
                    <a:cubicBezTo>
                      <a:pt x="23647" y="15089"/>
                      <a:pt x="23382" y="15089"/>
                      <a:pt x="23289" y="15089"/>
                    </a:cubicBezTo>
                    <a:lnTo>
                      <a:pt x="23289" y="15089"/>
                    </a:lnTo>
                    <a:cubicBezTo>
                      <a:pt x="23289" y="15089"/>
                      <a:pt x="23289" y="15089"/>
                      <a:pt x="23289" y="15089"/>
                    </a:cubicBezTo>
                    <a:cubicBezTo>
                      <a:pt x="23522" y="15012"/>
                      <a:pt x="23632" y="14949"/>
                      <a:pt x="23600" y="14715"/>
                    </a:cubicBezTo>
                    <a:lnTo>
                      <a:pt x="23444" y="14715"/>
                    </a:lnTo>
                    <a:cubicBezTo>
                      <a:pt x="23554" y="14606"/>
                      <a:pt x="23709" y="14466"/>
                      <a:pt x="23865" y="14575"/>
                    </a:cubicBezTo>
                    <a:cubicBezTo>
                      <a:pt x="23741" y="14419"/>
                      <a:pt x="23865" y="14575"/>
                      <a:pt x="23865" y="14575"/>
                    </a:cubicBezTo>
                    <a:cubicBezTo>
                      <a:pt x="23865" y="14575"/>
                      <a:pt x="23772" y="14372"/>
                      <a:pt x="23865" y="14326"/>
                    </a:cubicBezTo>
                    <a:cubicBezTo>
                      <a:pt x="23959" y="14279"/>
                      <a:pt x="23865" y="14201"/>
                      <a:pt x="23772" y="14326"/>
                    </a:cubicBezTo>
                    <a:lnTo>
                      <a:pt x="23772" y="14326"/>
                    </a:lnTo>
                    <a:cubicBezTo>
                      <a:pt x="23647" y="14326"/>
                      <a:pt x="23772" y="14045"/>
                      <a:pt x="23772" y="14061"/>
                    </a:cubicBezTo>
                    <a:cubicBezTo>
                      <a:pt x="23616" y="14061"/>
                      <a:pt x="23585" y="14170"/>
                      <a:pt x="23444" y="14061"/>
                    </a:cubicBezTo>
                    <a:cubicBezTo>
                      <a:pt x="23304" y="13952"/>
                      <a:pt x="23444" y="14061"/>
                      <a:pt x="23444" y="14154"/>
                    </a:cubicBezTo>
                    <a:cubicBezTo>
                      <a:pt x="23444" y="14248"/>
                      <a:pt x="23289" y="14029"/>
                      <a:pt x="23335" y="14154"/>
                    </a:cubicBezTo>
                    <a:cubicBezTo>
                      <a:pt x="23382" y="14279"/>
                      <a:pt x="23335" y="14061"/>
                      <a:pt x="23335" y="14029"/>
                    </a:cubicBezTo>
                    <a:lnTo>
                      <a:pt x="23335" y="14029"/>
                    </a:lnTo>
                    <a:cubicBezTo>
                      <a:pt x="23335" y="14029"/>
                      <a:pt x="23335" y="13874"/>
                      <a:pt x="23429" y="13827"/>
                    </a:cubicBezTo>
                    <a:cubicBezTo>
                      <a:pt x="23522" y="13780"/>
                      <a:pt x="23335" y="13640"/>
                      <a:pt x="23429" y="13671"/>
                    </a:cubicBezTo>
                    <a:cubicBezTo>
                      <a:pt x="23522" y="13702"/>
                      <a:pt x="23429" y="13671"/>
                      <a:pt x="23429" y="13577"/>
                    </a:cubicBezTo>
                    <a:cubicBezTo>
                      <a:pt x="23429" y="13484"/>
                      <a:pt x="23429" y="13655"/>
                      <a:pt x="23429" y="13687"/>
                    </a:cubicBezTo>
                    <a:lnTo>
                      <a:pt x="23429" y="13687"/>
                    </a:lnTo>
                    <a:cubicBezTo>
                      <a:pt x="23429" y="13687"/>
                      <a:pt x="23429" y="13687"/>
                      <a:pt x="23429" y="13687"/>
                    </a:cubicBezTo>
                    <a:cubicBezTo>
                      <a:pt x="23429" y="13687"/>
                      <a:pt x="23429" y="13687"/>
                      <a:pt x="23429" y="13687"/>
                    </a:cubicBezTo>
                    <a:cubicBezTo>
                      <a:pt x="23425" y="13770"/>
                      <a:pt x="23425" y="13853"/>
                      <a:pt x="23429" y="13936"/>
                    </a:cubicBezTo>
                    <a:cubicBezTo>
                      <a:pt x="23335" y="13936"/>
                      <a:pt x="23429" y="13811"/>
                      <a:pt x="23429" y="13764"/>
                    </a:cubicBezTo>
                    <a:cubicBezTo>
                      <a:pt x="23429" y="13718"/>
                      <a:pt x="23429" y="13484"/>
                      <a:pt x="23522" y="13453"/>
                    </a:cubicBezTo>
                    <a:cubicBezTo>
                      <a:pt x="23616" y="13422"/>
                      <a:pt x="23522" y="13453"/>
                      <a:pt x="23522" y="13453"/>
                    </a:cubicBezTo>
                    <a:cubicBezTo>
                      <a:pt x="23522" y="13453"/>
                      <a:pt x="23413" y="13593"/>
                      <a:pt x="23351" y="13453"/>
                    </a:cubicBezTo>
                    <a:cubicBezTo>
                      <a:pt x="23289" y="13312"/>
                      <a:pt x="23351" y="13453"/>
                      <a:pt x="23351" y="13453"/>
                    </a:cubicBezTo>
                    <a:cubicBezTo>
                      <a:pt x="23351" y="13453"/>
                      <a:pt x="23351" y="13328"/>
                      <a:pt x="23476" y="13375"/>
                    </a:cubicBezTo>
                    <a:cubicBezTo>
                      <a:pt x="23600" y="13422"/>
                      <a:pt x="23476" y="13375"/>
                      <a:pt x="23476" y="13375"/>
                    </a:cubicBezTo>
                    <a:cubicBezTo>
                      <a:pt x="23476" y="13375"/>
                      <a:pt x="23476" y="13375"/>
                      <a:pt x="23476" y="13375"/>
                    </a:cubicBezTo>
                    <a:cubicBezTo>
                      <a:pt x="23476" y="13375"/>
                      <a:pt x="23476" y="13375"/>
                      <a:pt x="23476" y="13375"/>
                    </a:cubicBezTo>
                    <a:cubicBezTo>
                      <a:pt x="23476" y="13375"/>
                      <a:pt x="23476" y="13375"/>
                      <a:pt x="23476" y="13375"/>
                    </a:cubicBezTo>
                    <a:lnTo>
                      <a:pt x="23476" y="13375"/>
                    </a:lnTo>
                    <a:lnTo>
                      <a:pt x="23476" y="13297"/>
                    </a:lnTo>
                    <a:cubicBezTo>
                      <a:pt x="23476" y="13297"/>
                      <a:pt x="23476" y="13297"/>
                      <a:pt x="23476" y="13297"/>
                    </a:cubicBezTo>
                    <a:cubicBezTo>
                      <a:pt x="23476" y="13297"/>
                      <a:pt x="23476" y="13219"/>
                      <a:pt x="23476" y="13172"/>
                    </a:cubicBezTo>
                    <a:lnTo>
                      <a:pt x="23476" y="13172"/>
                    </a:lnTo>
                    <a:cubicBezTo>
                      <a:pt x="23476" y="13172"/>
                      <a:pt x="23476" y="13172"/>
                      <a:pt x="23476" y="13172"/>
                    </a:cubicBezTo>
                    <a:cubicBezTo>
                      <a:pt x="23476" y="13172"/>
                      <a:pt x="23476" y="13172"/>
                      <a:pt x="23569" y="13172"/>
                    </a:cubicBezTo>
                    <a:cubicBezTo>
                      <a:pt x="23574" y="13146"/>
                      <a:pt x="23574" y="13120"/>
                      <a:pt x="23569" y="13094"/>
                    </a:cubicBezTo>
                    <a:cubicBezTo>
                      <a:pt x="23569" y="13094"/>
                      <a:pt x="23678" y="12782"/>
                      <a:pt x="23709" y="12969"/>
                    </a:cubicBezTo>
                    <a:cubicBezTo>
                      <a:pt x="23741" y="13157"/>
                      <a:pt x="23709" y="12969"/>
                      <a:pt x="23709" y="12969"/>
                    </a:cubicBezTo>
                    <a:cubicBezTo>
                      <a:pt x="24084" y="12829"/>
                      <a:pt x="23990" y="12969"/>
                      <a:pt x="23709" y="13188"/>
                    </a:cubicBezTo>
                    <a:lnTo>
                      <a:pt x="23709" y="13188"/>
                    </a:lnTo>
                    <a:cubicBezTo>
                      <a:pt x="23507" y="13375"/>
                      <a:pt x="23928" y="13188"/>
                      <a:pt x="24037" y="13188"/>
                    </a:cubicBezTo>
                    <a:cubicBezTo>
                      <a:pt x="24146" y="13188"/>
                      <a:pt x="24037" y="13640"/>
                      <a:pt x="23834" y="13609"/>
                    </a:cubicBezTo>
                    <a:cubicBezTo>
                      <a:pt x="23632" y="13577"/>
                      <a:pt x="23834" y="13609"/>
                      <a:pt x="23834" y="13609"/>
                    </a:cubicBezTo>
                    <a:cubicBezTo>
                      <a:pt x="23834" y="13609"/>
                      <a:pt x="23694" y="13733"/>
                      <a:pt x="23600" y="13609"/>
                    </a:cubicBezTo>
                    <a:cubicBezTo>
                      <a:pt x="23654" y="13665"/>
                      <a:pt x="23743" y="13666"/>
                      <a:pt x="23799" y="13613"/>
                    </a:cubicBezTo>
                    <a:cubicBezTo>
                      <a:pt x="23800" y="13612"/>
                      <a:pt x="23802" y="13610"/>
                      <a:pt x="23803" y="13609"/>
                    </a:cubicBezTo>
                    <a:cubicBezTo>
                      <a:pt x="24037" y="13702"/>
                      <a:pt x="24052" y="13952"/>
                      <a:pt x="24130" y="14139"/>
                    </a:cubicBezTo>
                    <a:cubicBezTo>
                      <a:pt x="24208" y="14326"/>
                      <a:pt x="24349" y="14107"/>
                      <a:pt x="24473" y="14170"/>
                    </a:cubicBezTo>
                    <a:close/>
                    <a:moveTo>
                      <a:pt x="16461" y="43086"/>
                    </a:moveTo>
                    <a:lnTo>
                      <a:pt x="16461" y="43086"/>
                    </a:lnTo>
                    <a:lnTo>
                      <a:pt x="16461" y="43086"/>
                    </a:lnTo>
                    <a:lnTo>
                      <a:pt x="16461" y="43086"/>
                    </a:lnTo>
                    <a:lnTo>
                      <a:pt x="16539" y="43086"/>
                    </a:lnTo>
                    <a:lnTo>
                      <a:pt x="16539" y="43086"/>
                    </a:lnTo>
                    <a:lnTo>
                      <a:pt x="16321" y="42961"/>
                    </a:lnTo>
                    <a:lnTo>
                      <a:pt x="16321" y="42961"/>
                    </a:lnTo>
                    <a:lnTo>
                      <a:pt x="16321" y="42961"/>
                    </a:lnTo>
                    <a:lnTo>
                      <a:pt x="16399" y="42961"/>
                    </a:lnTo>
                    <a:lnTo>
                      <a:pt x="16399" y="42961"/>
                    </a:lnTo>
                    <a:lnTo>
                      <a:pt x="16399" y="42961"/>
                    </a:lnTo>
                    <a:lnTo>
                      <a:pt x="16149" y="42852"/>
                    </a:lnTo>
                    <a:lnTo>
                      <a:pt x="16149" y="42852"/>
                    </a:lnTo>
                    <a:cubicBezTo>
                      <a:pt x="16149" y="42852"/>
                      <a:pt x="16149" y="42852"/>
                      <a:pt x="16149" y="42852"/>
                    </a:cubicBezTo>
                    <a:cubicBezTo>
                      <a:pt x="16120" y="42838"/>
                      <a:pt x="16085" y="42838"/>
                      <a:pt x="16056" y="42852"/>
                    </a:cubicBezTo>
                    <a:lnTo>
                      <a:pt x="16056" y="42852"/>
                    </a:lnTo>
                    <a:lnTo>
                      <a:pt x="16056" y="42852"/>
                    </a:lnTo>
                    <a:lnTo>
                      <a:pt x="16056" y="42852"/>
                    </a:lnTo>
                    <a:lnTo>
                      <a:pt x="16212" y="42852"/>
                    </a:lnTo>
                    <a:lnTo>
                      <a:pt x="16025" y="42852"/>
                    </a:lnTo>
                    <a:lnTo>
                      <a:pt x="16025" y="42852"/>
                    </a:lnTo>
                    <a:lnTo>
                      <a:pt x="15806" y="42759"/>
                    </a:lnTo>
                    <a:lnTo>
                      <a:pt x="15806" y="42759"/>
                    </a:lnTo>
                    <a:lnTo>
                      <a:pt x="15806" y="42759"/>
                    </a:lnTo>
                    <a:lnTo>
                      <a:pt x="15682" y="42759"/>
                    </a:lnTo>
                    <a:lnTo>
                      <a:pt x="15853" y="42852"/>
                    </a:lnTo>
                    <a:lnTo>
                      <a:pt x="15604" y="42727"/>
                    </a:lnTo>
                    <a:lnTo>
                      <a:pt x="15604" y="42727"/>
                    </a:lnTo>
                    <a:lnTo>
                      <a:pt x="15760" y="42727"/>
                    </a:lnTo>
                    <a:lnTo>
                      <a:pt x="15635" y="42727"/>
                    </a:lnTo>
                    <a:lnTo>
                      <a:pt x="15760" y="42727"/>
                    </a:lnTo>
                    <a:lnTo>
                      <a:pt x="15526" y="42618"/>
                    </a:lnTo>
                    <a:lnTo>
                      <a:pt x="15526" y="42618"/>
                    </a:lnTo>
                    <a:lnTo>
                      <a:pt x="15432" y="42618"/>
                    </a:lnTo>
                    <a:lnTo>
                      <a:pt x="15432" y="42618"/>
                    </a:lnTo>
                    <a:lnTo>
                      <a:pt x="15230" y="42525"/>
                    </a:lnTo>
                    <a:lnTo>
                      <a:pt x="15230" y="42525"/>
                    </a:lnTo>
                    <a:lnTo>
                      <a:pt x="15152" y="42525"/>
                    </a:lnTo>
                    <a:lnTo>
                      <a:pt x="15152" y="42525"/>
                    </a:lnTo>
                    <a:cubicBezTo>
                      <a:pt x="15026" y="42475"/>
                      <a:pt x="14906" y="42412"/>
                      <a:pt x="14793" y="42338"/>
                    </a:cubicBezTo>
                    <a:lnTo>
                      <a:pt x="14793" y="42338"/>
                    </a:lnTo>
                    <a:lnTo>
                      <a:pt x="14637" y="42244"/>
                    </a:lnTo>
                    <a:lnTo>
                      <a:pt x="14778" y="42338"/>
                    </a:lnTo>
                    <a:lnTo>
                      <a:pt x="14466" y="42166"/>
                    </a:lnTo>
                    <a:lnTo>
                      <a:pt x="14466" y="42166"/>
                    </a:lnTo>
                    <a:lnTo>
                      <a:pt x="14372" y="42166"/>
                    </a:lnTo>
                    <a:lnTo>
                      <a:pt x="14372" y="42166"/>
                    </a:lnTo>
                    <a:lnTo>
                      <a:pt x="14216" y="42073"/>
                    </a:lnTo>
                    <a:lnTo>
                      <a:pt x="14216" y="42073"/>
                    </a:lnTo>
                    <a:lnTo>
                      <a:pt x="14216" y="42073"/>
                    </a:lnTo>
                    <a:lnTo>
                      <a:pt x="14216" y="42073"/>
                    </a:lnTo>
                    <a:lnTo>
                      <a:pt x="14076" y="41995"/>
                    </a:lnTo>
                    <a:lnTo>
                      <a:pt x="14076" y="41995"/>
                    </a:lnTo>
                    <a:lnTo>
                      <a:pt x="13920" y="41886"/>
                    </a:lnTo>
                    <a:lnTo>
                      <a:pt x="13920" y="41886"/>
                    </a:lnTo>
                    <a:lnTo>
                      <a:pt x="13795" y="41886"/>
                    </a:lnTo>
                    <a:lnTo>
                      <a:pt x="13795" y="41886"/>
                    </a:lnTo>
                    <a:cubicBezTo>
                      <a:pt x="13760" y="41896"/>
                      <a:pt x="13722" y="41896"/>
                      <a:pt x="13686" y="41886"/>
                    </a:cubicBezTo>
                    <a:lnTo>
                      <a:pt x="13686" y="41886"/>
                    </a:lnTo>
                    <a:lnTo>
                      <a:pt x="13811" y="41964"/>
                    </a:lnTo>
                    <a:lnTo>
                      <a:pt x="13686" y="41886"/>
                    </a:lnTo>
                    <a:lnTo>
                      <a:pt x="13686" y="41886"/>
                    </a:lnTo>
                    <a:lnTo>
                      <a:pt x="13577" y="41886"/>
                    </a:lnTo>
                    <a:lnTo>
                      <a:pt x="13577" y="41886"/>
                    </a:lnTo>
                    <a:lnTo>
                      <a:pt x="13453" y="41808"/>
                    </a:lnTo>
                    <a:cubicBezTo>
                      <a:pt x="13513" y="41833"/>
                      <a:pt x="13570" y="41864"/>
                      <a:pt x="13624" y="41901"/>
                    </a:cubicBezTo>
                    <a:cubicBezTo>
                      <a:pt x="13624" y="41901"/>
                      <a:pt x="13749" y="41995"/>
                      <a:pt x="13780" y="41995"/>
                    </a:cubicBezTo>
                    <a:lnTo>
                      <a:pt x="13359" y="41699"/>
                    </a:lnTo>
                    <a:lnTo>
                      <a:pt x="13359" y="41699"/>
                    </a:lnTo>
                    <a:cubicBezTo>
                      <a:pt x="13110" y="41496"/>
                      <a:pt x="12829" y="41324"/>
                      <a:pt x="12595" y="41122"/>
                    </a:cubicBezTo>
                    <a:lnTo>
                      <a:pt x="12689" y="41122"/>
                    </a:lnTo>
                    <a:lnTo>
                      <a:pt x="12548" y="41013"/>
                    </a:lnTo>
                    <a:lnTo>
                      <a:pt x="12548" y="41013"/>
                    </a:lnTo>
                    <a:cubicBezTo>
                      <a:pt x="12548" y="41013"/>
                      <a:pt x="12548" y="41013"/>
                      <a:pt x="12455" y="41013"/>
                    </a:cubicBezTo>
                    <a:lnTo>
                      <a:pt x="12455" y="41013"/>
                    </a:lnTo>
                    <a:lnTo>
                      <a:pt x="12455" y="41013"/>
                    </a:lnTo>
                    <a:lnTo>
                      <a:pt x="12455" y="41013"/>
                    </a:lnTo>
                    <a:cubicBezTo>
                      <a:pt x="12251" y="40890"/>
                      <a:pt x="12063" y="40743"/>
                      <a:pt x="11894" y="40576"/>
                    </a:cubicBezTo>
                    <a:lnTo>
                      <a:pt x="11894" y="40576"/>
                    </a:lnTo>
                    <a:cubicBezTo>
                      <a:pt x="11675" y="40342"/>
                      <a:pt x="11410" y="40171"/>
                      <a:pt x="11177" y="39953"/>
                    </a:cubicBezTo>
                    <a:cubicBezTo>
                      <a:pt x="11177" y="39953"/>
                      <a:pt x="11177" y="39953"/>
                      <a:pt x="11177" y="39953"/>
                    </a:cubicBezTo>
                    <a:cubicBezTo>
                      <a:pt x="10229" y="38961"/>
                      <a:pt x="9393" y="37869"/>
                      <a:pt x="8683" y="36695"/>
                    </a:cubicBezTo>
                    <a:lnTo>
                      <a:pt x="8683" y="36695"/>
                    </a:lnTo>
                    <a:cubicBezTo>
                      <a:pt x="8363" y="35817"/>
                      <a:pt x="7887" y="35004"/>
                      <a:pt x="7280" y="34294"/>
                    </a:cubicBezTo>
                    <a:lnTo>
                      <a:pt x="7280" y="34294"/>
                    </a:lnTo>
                    <a:cubicBezTo>
                      <a:pt x="6307" y="33179"/>
                      <a:pt x="5626" y="31840"/>
                      <a:pt x="5300" y="30397"/>
                    </a:cubicBezTo>
                    <a:cubicBezTo>
                      <a:pt x="5300" y="30397"/>
                      <a:pt x="5300" y="30397"/>
                      <a:pt x="5300" y="30475"/>
                    </a:cubicBezTo>
                    <a:cubicBezTo>
                      <a:pt x="5309" y="30444"/>
                      <a:pt x="5309" y="30412"/>
                      <a:pt x="5300" y="30382"/>
                    </a:cubicBezTo>
                    <a:cubicBezTo>
                      <a:pt x="5300" y="30382"/>
                      <a:pt x="5300" y="30475"/>
                      <a:pt x="5300" y="30506"/>
                    </a:cubicBezTo>
                    <a:cubicBezTo>
                      <a:pt x="5082" y="30132"/>
                      <a:pt x="5160" y="25830"/>
                      <a:pt x="4739" y="27498"/>
                    </a:cubicBezTo>
                    <a:cubicBezTo>
                      <a:pt x="4739" y="27498"/>
                      <a:pt x="4739" y="27311"/>
                      <a:pt x="4739" y="27264"/>
                    </a:cubicBezTo>
                    <a:cubicBezTo>
                      <a:pt x="4739" y="27217"/>
                      <a:pt x="4739" y="27264"/>
                      <a:pt x="4739" y="27342"/>
                    </a:cubicBezTo>
                    <a:cubicBezTo>
                      <a:pt x="4739" y="27420"/>
                      <a:pt x="4739" y="27124"/>
                      <a:pt x="4598" y="27030"/>
                    </a:cubicBezTo>
                    <a:cubicBezTo>
                      <a:pt x="4458" y="26937"/>
                      <a:pt x="4598" y="27030"/>
                      <a:pt x="4598" y="27030"/>
                    </a:cubicBezTo>
                    <a:lnTo>
                      <a:pt x="4598" y="27030"/>
                    </a:lnTo>
                    <a:cubicBezTo>
                      <a:pt x="4598" y="27030"/>
                      <a:pt x="4598" y="26874"/>
                      <a:pt x="4598" y="26812"/>
                    </a:cubicBezTo>
                    <a:cubicBezTo>
                      <a:pt x="4598" y="26749"/>
                      <a:pt x="4598" y="26921"/>
                      <a:pt x="4598" y="26968"/>
                    </a:cubicBezTo>
                    <a:cubicBezTo>
                      <a:pt x="4598" y="26734"/>
                      <a:pt x="4489" y="26469"/>
                      <a:pt x="4396" y="26235"/>
                    </a:cubicBezTo>
                    <a:cubicBezTo>
                      <a:pt x="4396" y="26313"/>
                      <a:pt x="4396" y="26391"/>
                      <a:pt x="4396" y="26484"/>
                    </a:cubicBezTo>
                    <a:cubicBezTo>
                      <a:pt x="4256" y="26095"/>
                      <a:pt x="4240" y="25674"/>
                      <a:pt x="4131" y="25269"/>
                    </a:cubicBezTo>
                    <a:cubicBezTo>
                      <a:pt x="4131" y="25347"/>
                      <a:pt x="4131" y="25269"/>
                      <a:pt x="4131" y="25175"/>
                    </a:cubicBezTo>
                    <a:cubicBezTo>
                      <a:pt x="4131" y="25082"/>
                      <a:pt x="4131" y="25175"/>
                      <a:pt x="4131" y="25175"/>
                    </a:cubicBezTo>
                    <a:cubicBezTo>
                      <a:pt x="4131" y="25175"/>
                      <a:pt x="4131" y="25175"/>
                      <a:pt x="4131" y="25175"/>
                    </a:cubicBezTo>
                    <a:cubicBezTo>
                      <a:pt x="4131" y="25175"/>
                      <a:pt x="4131" y="25175"/>
                      <a:pt x="4131" y="25175"/>
                    </a:cubicBezTo>
                    <a:cubicBezTo>
                      <a:pt x="3941" y="24764"/>
                      <a:pt x="3835" y="24318"/>
                      <a:pt x="3819" y="23866"/>
                    </a:cubicBezTo>
                    <a:cubicBezTo>
                      <a:pt x="3828" y="23928"/>
                      <a:pt x="3828" y="23991"/>
                      <a:pt x="3819" y="24053"/>
                    </a:cubicBezTo>
                    <a:cubicBezTo>
                      <a:pt x="3828" y="23991"/>
                      <a:pt x="3828" y="23928"/>
                      <a:pt x="3819" y="23866"/>
                    </a:cubicBezTo>
                    <a:lnTo>
                      <a:pt x="3819" y="23866"/>
                    </a:lnTo>
                    <a:cubicBezTo>
                      <a:pt x="3819" y="23866"/>
                      <a:pt x="3819" y="23866"/>
                      <a:pt x="3819" y="23866"/>
                    </a:cubicBezTo>
                    <a:lnTo>
                      <a:pt x="3819" y="23866"/>
                    </a:lnTo>
                    <a:lnTo>
                      <a:pt x="3819" y="23866"/>
                    </a:lnTo>
                    <a:cubicBezTo>
                      <a:pt x="3819" y="23866"/>
                      <a:pt x="3819" y="23866"/>
                      <a:pt x="3819" y="23959"/>
                    </a:cubicBezTo>
                    <a:cubicBezTo>
                      <a:pt x="3819" y="24053"/>
                      <a:pt x="3819" y="23959"/>
                      <a:pt x="3819" y="23959"/>
                    </a:cubicBezTo>
                    <a:lnTo>
                      <a:pt x="3819" y="23959"/>
                    </a:lnTo>
                    <a:lnTo>
                      <a:pt x="3819" y="23959"/>
                    </a:lnTo>
                    <a:cubicBezTo>
                      <a:pt x="3819" y="23881"/>
                      <a:pt x="3819" y="23772"/>
                      <a:pt x="3819" y="23679"/>
                    </a:cubicBezTo>
                    <a:lnTo>
                      <a:pt x="3819" y="23679"/>
                    </a:lnTo>
                    <a:cubicBezTo>
                      <a:pt x="3811" y="23627"/>
                      <a:pt x="3811" y="23574"/>
                      <a:pt x="3819" y="23523"/>
                    </a:cubicBezTo>
                    <a:lnTo>
                      <a:pt x="3819" y="23523"/>
                    </a:lnTo>
                    <a:cubicBezTo>
                      <a:pt x="3803" y="23305"/>
                      <a:pt x="3803" y="23086"/>
                      <a:pt x="3819" y="22868"/>
                    </a:cubicBezTo>
                    <a:lnTo>
                      <a:pt x="3819" y="22868"/>
                    </a:lnTo>
                    <a:cubicBezTo>
                      <a:pt x="3819" y="22868"/>
                      <a:pt x="3819" y="22790"/>
                      <a:pt x="3819" y="22759"/>
                    </a:cubicBezTo>
                    <a:lnTo>
                      <a:pt x="3819" y="22759"/>
                    </a:lnTo>
                    <a:cubicBezTo>
                      <a:pt x="4323" y="14291"/>
                      <a:pt x="9917" y="6976"/>
                      <a:pt x="17957" y="4271"/>
                    </a:cubicBezTo>
                    <a:lnTo>
                      <a:pt x="17957" y="4271"/>
                    </a:lnTo>
                    <a:lnTo>
                      <a:pt x="18145" y="4271"/>
                    </a:lnTo>
                    <a:lnTo>
                      <a:pt x="18145" y="4271"/>
                    </a:lnTo>
                    <a:lnTo>
                      <a:pt x="18347" y="4271"/>
                    </a:lnTo>
                    <a:lnTo>
                      <a:pt x="18207" y="4271"/>
                    </a:lnTo>
                    <a:lnTo>
                      <a:pt x="18456" y="4271"/>
                    </a:lnTo>
                    <a:lnTo>
                      <a:pt x="18363" y="4271"/>
                    </a:lnTo>
                    <a:lnTo>
                      <a:pt x="18363" y="4271"/>
                    </a:lnTo>
                    <a:lnTo>
                      <a:pt x="18534" y="4271"/>
                    </a:lnTo>
                    <a:lnTo>
                      <a:pt x="18534" y="4271"/>
                    </a:lnTo>
                    <a:lnTo>
                      <a:pt x="19703" y="4006"/>
                    </a:lnTo>
                    <a:lnTo>
                      <a:pt x="19703" y="4006"/>
                    </a:lnTo>
                    <a:lnTo>
                      <a:pt x="20000" y="4006"/>
                    </a:lnTo>
                    <a:lnTo>
                      <a:pt x="19797" y="4006"/>
                    </a:lnTo>
                    <a:lnTo>
                      <a:pt x="19797" y="4006"/>
                    </a:lnTo>
                    <a:lnTo>
                      <a:pt x="20342" y="4006"/>
                    </a:lnTo>
                    <a:lnTo>
                      <a:pt x="20342" y="4006"/>
                    </a:lnTo>
                    <a:lnTo>
                      <a:pt x="20062" y="4006"/>
                    </a:lnTo>
                    <a:lnTo>
                      <a:pt x="20327" y="4006"/>
                    </a:lnTo>
                    <a:lnTo>
                      <a:pt x="20327" y="4006"/>
                    </a:lnTo>
                    <a:lnTo>
                      <a:pt x="20592" y="4006"/>
                    </a:lnTo>
                    <a:lnTo>
                      <a:pt x="20498" y="4006"/>
                    </a:lnTo>
                    <a:lnTo>
                      <a:pt x="20405" y="4006"/>
                    </a:lnTo>
                    <a:lnTo>
                      <a:pt x="20623" y="4006"/>
                    </a:lnTo>
                    <a:lnTo>
                      <a:pt x="20280" y="4006"/>
                    </a:lnTo>
                    <a:lnTo>
                      <a:pt x="20187" y="4006"/>
                    </a:lnTo>
                    <a:lnTo>
                      <a:pt x="20015" y="4006"/>
                    </a:lnTo>
                    <a:lnTo>
                      <a:pt x="20342" y="4006"/>
                    </a:lnTo>
                    <a:lnTo>
                      <a:pt x="19984" y="4006"/>
                    </a:lnTo>
                    <a:lnTo>
                      <a:pt x="19984" y="4006"/>
                    </a:lnTo>
                    <a:lnTo>
                      <a:pt x="19610" y="4006"/>
                    </a:lnTo>
                    <a:lnTo>
                      <a:pt x="19610" y="4006"/>
                    </a:lnTo>
                    <a:lnTo>
                      <a:pt x="19251" y="4084"/>
                    </a:lnTo>
                    <a:lnTo>
                      <a:pt x="19407" y="4084"/>
                    </a:lnTo>
                    <a:lnTo>
                      <a:pt x="19407" y="4084"/>
                    </a:lnTo>
                    <a:cubicBezTo>
                      <a:pt x="19286" y="4123"/>
                      <a:pt x="19160" y="4150"/>
                      <a:pt x="19033" y="4162"/>
                    </a:cubicBezTo>
                    <a:lnTo>
                      <a:pt x="19189" y="4162"/>
                    </a:lnTo>
                    <a:lnTo>
                      <a:pt x="19017" y="4162"/>
                    </a:lnTo>
                    <a:lnTo>
                      <a:pt x="19017" y="4162"/>
                    </a:lnTo>
                    <a:lnTo>
                      <a:pt x="18908" y="4162"/>
                    </a:lnTo>
                    <a:lnTo>
                      <a:pt x="18908" y="4162"/>
                    </a:lnTo>
                    <a:lnTo>
                      <a:pt x="18908" y="4162"/>
                    </a:lnTo>
                    <a:cubicBezTo>
                      <a:pt x="18908" y="4162"/>
                      <a:pt x="18908" y="4162"/>
                      <a:pt x="18908" y="4162"/>
                    </a:cubicBezTo>
                    <a:lnTo>
                      <a:pt x="18908" y="4162"/>
                    </a:lnTo>
                    <a:lnTo>
                      <a:pt x="18752" y="4162"/>
                    </a:lnTo>
                    <a:lnTo>
                      <a:pt x="18752" y="4162"/>
                    </a:lnTo>
                    <a:lnTo>
                      <a:pt x="18752" y="4162"/>
                    </a:lnTo>
                    <a:lnTo>
                      <a:pt x="18752" y="4162"/>
                    </a:lnTo>
                    <a:lnTo>
                      <a:pt x="18659" y="4162"/>
                    </a:lnTo>
                    <a:lnTo>
                      <a:pt x="18659" y="4162"/>
                    </a:lnTo>
                    <a:lnTo>
                      <a:pt x="18254" y="4271"/>
                    </a:lnTo>
                    <a:lnTo>
                      <a:pt x="18254" y="4271"/>
                    </a:lnTo>
                    <a:lnTo>
                      <a:pt x="17957" y="4380"/>
                    </a:lnTo>
                    <a:lnTo>
                      <a:pt x="17957" y="4380"/>
                    </a:lnTo>
                    <a:lnTo>
                      <a:pt x="17599" y="4489"/>
                    </a:lnTo>
                    <a:lnTo>
                      <a:pt x="17599" y="4489"/>
                    </a:lnTo>
                    <a:lnTo>
                      <a:pt x="17334" y="4676"/>
                    </a:lnTo>
                    <a:lnTo>
                      <a:pt x="17334" y="4676"/>
                    </a:lnTo>
                    <a:lnTo>
                      <a:pt x="17240" y="4676"/>
                    </a:lnTo>
                    <a:lnTo>
                      <a:pt x="17240" y="4676"/>
                    </a:lnTo>
                    <a:lnTo>
                      <a:pt x="16726" y="4864"/>
                    </a:lnTo>
                    <a:lnTo>
                      <a:pt x="16851" y="4864"/>
                    </a:lnTo>
                    <a:lnTo>
                      <a:pt x="16851" y="4864"/>
                    </a:lnTo>
                    <a:cubicBezTo>
                      <a:pt x="17028" y="4797"/>
                      <a:pt x="17211" y="4745"/>
                      <a:pt x="17396" y="4708"/>
                    </a:cubicBezTo>
                    <a:lnTo>
                      <a:pt x="17396" y="4708"/>
                    </a:lnTo>
                    <a:lnTo>
                      <a:pt x="17552" y="4708"/>
                    </a:lnTo>
                    <a:lnTo>
                      <a:pt x="17661" y="4708"/>
                    </a:lnTo>
                    <a:lnTo>
                      <a:pt x="17412" y="4708"/>
                    </a:lnTo>
                    <a:lnTo>
                      <a:pt x="17412" y="4708"/>
                    </a:lnTo>
                    <a:lnTo>
                      <a:pt x="17272" y="4708"/>
                    </a:lnTo>
                    <a:lnTo>
                      <a:pt x="17272" y="4708"/>
                    </a:lnTo>
                    <a:lnTo>
                      <a:pt x="17162" y="4708"/>
                    </a:lnTo>
                    <a:lnTo>
                      <a:pt x="17162" y="4708"/>
                    </a:lnTo>
                    <a:lnTo>
                      <a:pt x="17007" y="4708"/>
                    </a:lnTo>
                    <a:lnTo>
                      <a:pt x="17007" y="4708"/>
                    </a:lnTo>
                    <a:lnTo>
                      <a:pt x="17147" y="4708"/>
                    </a:lnTo>
                    <a:lnTo>
                      <a:pt x="17147" y="4708"/>
                    </a:lnTo>
                    <a:lnTo>
                      <a:pt x="17287" y="4708"/>
                    </a:lnTo>
                    <a:lnTo>
                      <a:pt x="17287" y="4708"/>
                    </a:lnTo>
                    <a:lnTo>
                      <a:pt x="17116" y="4708"/>
                    </a:lnTo>
                    <a:cubicBezTo>
                      <a:pt x="17240" y="4708"/>
                      <a:pt x="17599" y="4599"/>
                      <a:pt x="17272" y="4708"/>
                    </a:cubicBezTo>
                    <a:lnTo>
                      <a:pt x="17412" y="4708"/>
                    </a:lnTo>
                    <a:lnTo>
                      <a:pt x="17505" y="4708"/>
                    </a:lnTo>
                    <a:lnTo>
                      <a:pt x="17833" y="4614"/>
                    </a:lnTo>
                    <a:cubicBezTo>
                      <a:pt x="17472" y="4715"/>
                      <a:pt x="17118" y="4840"/>
                      <a:pt x="16773" y="4988"/>
                    </a:cubicBezTo>
                    <a:lnTo>
                      <a:pt x="16929" y="4988"/>
                    </a:lnTo>
                    <a:lnTo>
                      <a:pt x="16929" y="4988"/>
                    </a:lnTo>
                    <a:cubicBezTo>
                      <a:pt x="16929" y="4988"/>
                      <a:pt x="17116" y="4988"/>
                      <a:pt x="17007" y="4988"/>
                    </a:cubicBezTo>
                    <a:lnTo>
                      <a:pt x="17147" y="4988"/>
                    </a:lnTo>
                    <a:lnTo>
                      <a:pt x="17147" y="4988"/>
                    </a:lnTo>
                    <a:lnTo>
                      <a:pt x="17272" y="4988"/>
                    </a:lnTo>
                    <a:cubicBezTo>
                      <a:pt x="17178" y="4988"/>
                      <a:pt x="17069" y="4988"/>
                      <a:pt x="16991" y="5097"/>
                    </a:cubicBezTo>
                    <a:lnTo>
                      <a:pt x="16991" y="5097"/>
                    </a:lnTo>
                    <a:lnTo>
                      <a:pt x="16866" y="5097"/>
                    </a:lnTo>
                    <a:lnTo>
                      <a:pt x="16866" y="5097"/>
                    </a:lnTo>
                    <a:lnTo>
                      <a:pt x="16710" y="5097"/>
                    </a:lnTo>
                    <a:cubicBezTo>
                      <a:pt x="16793" y="5104"/>
                      <a:pt x="16877" y="5104"/>
                      <a:pt x="16960" y="5097"/>
                    </a:cubicBezTo>
                    <a:cubicBezTo>
                      <a:pt x="16695" y="5238"/>
                      <a:pt x="16367" y="5362"/>
                      <a:pt x="16103" y="5534"/>
                    </a:cubicBezTo>
                    <a:lnTo>
                      <a:pt x="16103" y="5534"/>
                    </a:lnTo>
                    <a:lnTo>
                      <a:pt x="15931" y="5627"/>
                    </a:lnTo>
                    <a:lnTo>
                      <a:pt x="16103" y="5627"/>
                    </a:lnTo>
                    <a:lnTo>
                      <a:pt x="16103" y="5627"/>
                    </a:lnTo>
                    <a:cubicBezTo>
                      <a:pt x="16103" y="5627"/>
                      <a:pt x="16103" y="5627"/>
                      <a:pt x="16103" y="5627"/>
                    </a:cubicBezTo>
                    <a:cubicBezTo>
                      <a:pt x="15934" y="5726"/>
                      <a:pt x="15756" y="5810"/>
                      <a:pt x="15573" y="5877"/>
                    </a:cubicBezTo>
                    <a:cubicBezTo>
                      <a:pt x="15573" y="5877"/>
                      <a:pt x="15573" y="5877"/>
                      <a:pt x="15573" y="5877"/>
                    </a:cubicBezTo>
                    <a:cubicBezTo>
                      <a:pt x="15573" y="5877"/>
                      <a:pt x="15479" y="5877"/>
                      <a:pt x="15463" y="5877"/>
                    </a:cubicBezTo>
                    <a:lnTo>
                      <a:pt x="15463" y="5877"/>
                    </a:lnTo>
                    <a:cubicBezTo>
                      <a:pt x="15406" y="5898"/>
                      <a:pt x="15353" y="5930"/>
                      <a:pt x="15308" y="5970"/>
                    </a:cubicBezTo>
                    <a:lnTo>
                      <a:pt x="15308" y="5970"/>
                    </a:lnTo>
                    <a:cubicBezTo>
                      <a:pt x="15308" y="5970"/>
                      <a:pt x="15089" y="6126"/>
                      <a:pt x="15183" y="6095"/>
                    </a:cubicBezTo>
                    <a:lnTo>
                      <a:pt x="15183" y="6095"/>
                    </a:lnTo>
                    <a:lnTo>
                      <a:pt x="15183" y="6095"/>
                    </a:lnTo>
                    <a:lnTo>
                      <a:pt x="15183" y="6095"/>
                    </a:lnTo>
                    <a:cubicBezTo>
                      <a:pt x="15183" y="6095"/>
                      <a:pt x="15183" y="6095"/>
                      <a:pt x="15183" y="6095"/>
                    </a:cubicBezTo>
                    <a:lnTo>
                      <a:pt x="15323" y="6095"/>
                    </a:lnTo>
                    <a:lnTo>
                      <a:pt x="15089" y="6220"/>
                    </a:lnTo>
                    <a:lnTo>
                      <a:pt x="15089" y="6220"/>
                    </a:lnTo>
                    <a:cubicBezTo>
                      <a:pt x="15089" y="6220"/>
                      <a:pt x="14933" y="6220"/>
                      <a:pt x="14871" y="6344"/>
                    </a:cubicBezTo>
                    <a:cubicBezTo>
                      <a:pt x="14809" y="6469"/>
                      <a:pt x="14980" y="6344"/>
                      <a:pt x="15027" y="6344"/>
                    </a:cubicBezTo>
                    <a:cubicBezTo>
                      <a:pt x="14873" y="6412"/>
                      <a:pt x="14727" y="6496"/>
                      <a:pt x="14590" y="6594"/>
                    </a:cubicBezTo>
                    <a:lnTo>
                      <a:pt x="14590" y="6594"/>
                    </a:lnTo>
                    <a:lnTo>
                      <a:pt x="14590" y="6594"/>
                    </a:lnTo>
                    <a:cubicBezTo>
                      <a:pt x="14808" y="6458"/>
                      <a:pt x="15037" y="6343"/>
                      <a:pt x="15276" y="6251"/>
                    </a:cubicBezTo>
                    <a:lnTo>
                      <a:pt x="15276" y="6251"/>
                    </a:lnTo>
                    <a:cubicBezTo>
                      <a:pt x="15276" y="6251"/>
                      <a:pt x="15276" y="6251"/>
                      <a:pt x="15276" y="6251"/>
                    </a:cubicBezTo>
                    <a:lnTo>
                      <a:pt x="15276" y="6251"/>
                    </a:lnTo>
                    <a:lnTo>
                      <a:pt x="15370" y="6251"/>
                    </a:lnTo>
                    <a:lnTo>
                      <a:pt x="15276" y="6251"/>
                    </a:lnTo>
                    <a:cubicBezTo>
                      <a:pt x="15276" y="6251"/>
                      <a:pt x="15417" y="6157"/>
                      <a:pt x="15479" y="6157"/>
                    </a:cubicBezTo>
                    <a:lnTo>
                      <a:pt x="15479" y="6157"/>
                    </a:lnTo>
                    <a:cubicBezTo>
                      <a:pt x="15479" y="6157"/>
                      <a:pt x="15713" y="6064"/>
                      <a:pt x="15573" y="6157"/>
                    </a:cubicBezTo>
                    <a:lnTo>
                      <a:pt x="15463" y="6157"/>
                    </a:lnTo>
                    <a:cubicBezTo>
                      <a:pt x="15494" y="6149"/>
                      <a:pt x="15526" y="6149"/>
                      <a:pt x="15557" y="6157"/>
                    </a:cubicBezTo>
                    <a:lnTo>
                      <a:pt x="15448" y="6157"/>
                    </a:lnTo>
                    <a:lnTo>
                      <a:pt x="15448" y="6157"/>
                    </a:lnTo>
                    <a:cubicBezTo>
                      <a:pt x="15448" y="6157"/>
                      <a:pt x="15448" y="6157"/>
                      <a:pt x="15323" y="6157"/>
                    </a:cubicBezTo>
                    <a:cubicBezTo>
                      <a:pt x="15198" y="6157"/>
                      <a:pt x="15495" y="6157"/>
                      <a:pt x="15432" y="6157"/>
                    </a:cubicBezTo>
                    <a:cubicBezTo>
                      <a:pt x="15522" y="6121"/>
                      <a:pt x="15623" y="6121"/>
                      <a:pt x="15713" y="6157"/>
                    </a:cubicBezTo>
                    <a:lnTo>
                      <a:pt x="15713" y="6157"/>
                    </a:lnTo>
                    <a:cubicBezTo>
                      <a:pt x="15541" y="6282"/>
                      <a:pt x="15339" y="6376"/>
                      <a:pt x="15152" y="6485"/>
                    </a:cubicBezTo>
                    <a:lnTo>
                      <a:pt x="15152" y="6485"/>
                    </a:lnTo>
                    <a:lnTo>
                      <a:pt x="15152" y="6485"/>
                    </a:lnTo>
                    <a:lnTo>
                      <a:pt x="15152" y="6485"/>
                    </a:lnTo>
                    <a:cubicBezTo>
                      <a:pt x="15152" y="6485"/>
                      <a:pt x="15152" y="6485"/>
                      <a:pt x="15152" y="6485"/>
                    </a:cubicBezTo>
                    <a:lnTo>
                      <a:pt x="15152" y="6485"/>
                    </a:lnTo>
                    <a:lnTo>
                      <a:pt x="15152" y="6485"/>
                    </a:lnTo>
                    <a:lnTo>
                      <a:pt x="14933" y="6625"/>
                    </a:lnTo>
                    <a:lnTo>
                      <a:pt x="14933" y="6625"/>
                    </a:lnTo>
                    <a:cubicBezTo>
                      <a:pt x="14933" y="6625"/>
                      <a:pt x="14933" y="6625"/>
                      <a:pt x="14933" y="6703"/>
                    </a:cubicBezTo>
                    <a:lnTo>
                      <a:pt x="15074" y="6703"/>
                    </a:lnTo>
                    <a:lnTo>
                      <a:pt x="15074" y="6703"/>
                    </a:lnTo>
                    <a:lnTo>
                      <a:pt x="15074" y="6796"/>
                    </a:lnTo>
                    <a:cubicBezTo>
                      <a:pt x="15074" y="6796"/>
                      <a:pt x="15074" y="6796"/>
                      <a:pt x="15074" y="6796"/>
                    </a:cubicBezTo>
                    <a:lnTo>
                      <a:pt x="15074" y="6796"/>
                    </a:lnTo>
                    <a:cubicBezTo>
                      <a:pt x="15385" y="6594"/>
                      <a:pt x="15167" y="6796"/>
                      <a:pt x="15074" y="6890"/>
                    </a:cubicBezTo>
                    <a:cubicBezTo>
                      <a:pt x="15183" y="6890"/>
                      <a:pt x="15276" y="6703"/>
                      <a:pt x="15401" y="6656"/>
                    </a:cubicBezTo>
                    <a:lnTo>
                      <a:pt x="15401" y="6656"/>
                    </a:lnTo>
                    <a:cubicBezTo>
                      <a:pt x="15401" y="6656"/>
                      <a:pt x="15682" y="6485"/>
                      <a:pt x="15526" y="6656"/>
                    </a:cubicBezTo>
                    <a:lnTo>
                      <a:pt x="15650" y="6656"/>
                    </a:lnTo>
                    <a:lnTo>
                      <a:pt x="15557" y="6656"/>
                    </a:lnTo>
                    <a:cubicBezTo>
                      <a:pt x="15557" y="6656"/>
                      <a:pt x="15557" y="6656"/>
                      <a:pt x="15557" y="6656"/>
                    </a:cubicBezTo>
                    <a:cubicBezTo>
                      <a:pt x="15557" y="6656"/>
                      <a:pt x="15448" y="6656"/>
                      <a:pt x="15417" y="6750"/>
                    </a:cubicBezTo>
                    <a:lnTo>
                      <a:pt x="15417" y="6750"/>
                    </a:lnTo>
                    <a:cubicBezTo>
                      <a:pt x="15417" y="6750"/>
                      <a:pt x="15323" y="6750"/>
                      <a:pt x="15308" y="6750"/>
                    </a:cubicBezTo>
                    <a:cubicBezTo>
                      <a:pt x="15619" y="6641"/>
                      <a:pt x="15198" y="6750"/>
                      <a:pt x="15074" y="6874"/>
                    </a:cubicBezTo>
                    <a:lnTo>
                      <a:pt x="15074" y="6874"/>
                    </a:lnTo>
                    <a:lnTo>
                      <a:pt x="14902" y="6968"/>
                    </a:lnTo>
                    <a:lnTo>
                      <a:pt x="14902" y="6968"/>
                    </a:lnTo>
                    <a:lnTo>
                      <a:pt x="14778" y="6968"/>
                    </a:lnTo>
                    <a:cubicBezTo>
                      <a:pt x="14918" y="6968"/>
                      <a:pt x="14778" y="6968"/>
                      <a:pt x="14778" y="6968"/>
                    </a:cubicBezTo>
                    <a:lnTo>
                      <a:pt x="14778" y="6968"/>
                    </a:lnTo>
                    <a:lnTo>
                      <a:pt x="14637" y="6968"/>
                    </a:lnTo>
                    <a:lnTo>
                      <a:pt x="14637" y="6968"/>
                    </a:lnTo>
                    <a:lnTo>
                      <a:pt x="14637" y="6968"/>
                    </a:lnTo>
                    <a:lnTo>
                      <a:pt x="14637" y="6968"/>
                    </a:lnTo>
                    <a:cubicBezTo>
                      <a:pt x="14544" y="6968"/>
                      <a:pt x="14450" y="7108"/>
                      <a:pt x="14357" y="7139"/>
                    </a:cubicBezTo>
                    <a:cubicBezTo>
                      <a:pt x="14263" y="7171"/>
                      <a:pt x="14497" y="7046"/>
                      <a:pt x="14559" y="7030"/>
                    </a:cubicBezTo>
                    <a:cubicBezTo>
                      <a:pt x="14622" y="7015"/>
                      <a:pt x="14559" y="7030"/>
                      <a:pt x="14559" y="7030"/>
                    </a:cubicBezTo>
                    <a:cubicBezTo>
                      <a:pt x="14640" y="6992"/>
                      <a:pt x="14723" y="6961"/>
                      <a:pt x="14809" y="6937"/>
                    </a:cubicBezTo>
                    <a:lnTo>
                      <a:pt x="14700" y="6937"/>
                    </a:lnTo>
                    <a:cubicBezTo>
                      <a:pt x="14871" y="6859"/>
                      <a:pt x="15027" y="6734"/>
                      <a:pt x="15198" y="6672"/>
                    </a:cubicBezTo>
                    <a:lnTo>
                      <a:pt x="15198" y="6672"/>
                    </a:lnTo>
                    <a:lnTo>
                      <a:pt x="15198" y="6672"/>
                    </a:lnTo>
                    <a:cubicBezTo>
                      <a:pt x="15406" y="6614"/>
                      <a:pt x="15605" y="6531"/>
                      <a:pt x="15791" y="6422"/>
                    </a:cubicBezTo>
                    <a:cubicBezTo>
                      <a:pt x="15791" y="6422"/>
                      <a:pt x="15791" y="6422"/>
                      <a:pt x="15666" y="6422"/>
                    </a:cubicBezTo>
                    <a:lnTo>
                      <a:pt x="15666" y="6422"/>
                    </a:lnTo>
                    <a:cubicBezTo>
                      <a:pt x="15760" y="6422"/>
                      <a:pt x="16118" y="6204"/>
                      <a:pt x="15900" y="6344"/>
                    </a:cubicBezTo>
                    <a:cubicBezTo>
                      <a:pt x="16056" y="6344"/>
                      <a:pt x="16056" y="6189"/>
                      <a:pt x="16196" y="6142"/>
                    </a:cubicBezTo>
                    <a:cubicBezTo>
                      <a:pt x="16056" y="6142"/>
                      <a:pt x="16196" y="6142"/>
                      <a:pt x="16196" y="6142"/>
                    </a:cubicBezTo>
                    <a:lnTo>
                      <a:pt x="16196" y="6142"/>
                    </a:lnTo>
                    <a:cubicBezTo>
                      <a:pt x="16368" y="6015"/>
                      <a:pt x="16564" y="5925"/>
                      <a:pt x="16773" y="5877"/>
                    </a:cubicBezTo>
                    <a:lnTo>
                      <a:pt x="16773" y="5877"/>
                    </a:lnTo>
                    <a:cubicBezTo>
                      <a:pt x="16936" y="5775"/>
                      <a:pt x="17115" y="5701"/>
                      <a:pt x="17303" y="5659"/>
                    </a:cubicBezTo>
                    <a:lnTo>
                      <a:pt x="17162" y="5736"/>
                    </a:lnTo>
                    <a:cubicBezTo>
                      <a:pt x="17334" y="5736"/>
                      <a:pt x="17459" y="5581"/>
                      <a:pt x="17630" y="5549"/>
                    </a:cubicBezTo>
                    <a:lnTo>
                      <a:pt x="17459" y="5674"/>
                    </a:lnTo>
                    <a:cubicBezTo>
                      <a:pt x="18410" y="5097"/>
                      <a:pt x="20000" y="4536"/>
                      <a:pt x="18425" y="5362"/>
                    </a:cubicBezTo>
                    <a:cubicBezTo>
                      <a:pt x="18675" y="5284"/>
                      <a:pt x="19267" y="4910"/>
                      <a:pt x="19080" y="5129"/>
                    </a:cubicBezTo>
                    <a:cubicBezTo>
                      <a:pt x="19766" y="4895"/>
                      <a:pt x="18721" y="5456"/>
                      <a:pt x="18425" y="5581"/>
                    </a:cubicBezTo>
                    <a:cubicBezTo>
                      <a:pt x="18784" y="5456"/>
                      <a:pt x="18425" y="5581"/>
                      <a:pt x="18425" y="5581"/>
                    </a:cubicBezTo>
                    <a:cubicBezTo>
                      <a:pt x="18425" y="5581"/>
                      <a:pt x="18659" y="5425"/>
                      <a:pt x="18519" y="5581"/>
                    </a:cubicBezTo>
                    <a:cubicBezTo>
                      <a:pt x="18752" y="5316"/>
                      <a:pt x="18986" y="5581"/>
                      <a:pt x="18597" y="5659"/>
                    </a:cubicBezTo>
                    <a:cubicBezTo>
                      <a:pt x="18557" y="5643"/>
                      <a:pt x="18512" y="5643"/>
                      <a:pt x="18472" y="5659"/>
                    </a:cubicBezTo>
                    <a:cubicBezTo>
                      <a:pt x="18706" y="5659"/>
                      <a:pt x="18378" y="5736"/>
                      <a:pt x="18300" y="5768"/>
                    </a:cubicBezTo>
                    <a:cubicBezTo>
                      <a:pt x="18893" y="5581"/>
                      <a:pt x="17802" y="6033"/>
                      <a:pt x="18456" y="5768"/>
                    </a:cubicBezTo>
                    <a:cubicBezTo>
                      <a:pt x="17630" y="6126"/>
                      <a:pt x="18830" y="5768"/>
                      <a:pt x="18020" y="6095"/>
                    </a:cubicBezTo>
                    <a:cubicBezTo>
                      <a:pt x="18020" y="6189"/>
                      <a:pt x="18020" y="6095"/>
                      <a:pt x="18238" y="6095"/>
                    </a:cubicBezTo>
                    <a:cubicBezTo>
                      <a:pt x="18120" y="6184"/>
                      <a:pt x="17989" y="6252"/>
                      <a:pt x="17848" y="6298"/>
                    </a:cubicBezTo>
                    <a:cubicBezTo>
                      <a:pt x="17755" y="6298"/>
                      <a:pt x="18534" y="6298"/>
                      <a:pt x="17692" y="6485"/>
                    </a:cubicBezTo>
                    <a:cubicBezTo>
                      <a:pt x="17599" y="6485"/>
                      <a:pt x="18113" y="6485"/>
                      <a:pt x="17568" y="6594"/>
                    </a:cubicBezTo>
                    <a:cubicBezTo>
                      <a:pt x="18020" y="6438"/>
                      <a:pt x="18082" y="6594"/>
                      <a:pt x="17568" y="6672"/>
                    </a:cubicBezTo>
                    <a:cubicBezTo>
                      <a:pt x="17770" y="6843"/>
                      <a:pt x="17474" y="6890"/>
                      <a:pt x="17568" y="6828"/>
                    </a:cubicBezTo>
                    <a:cubicBezTo>
                      <a:pt x="17318" y="6828"/>
                      <a:pt x="17568" y="7030"/>
                      <a:pt x="17287" y="6921"/>
                    </a:cubicBezTo>
                    <a:cubicBezTo>
                      <a:pt x="17116" y="7217"/>
                      <a:pt x="17412" y="7046"/>
                      <a:pt x="17116" y="7186"/>
                    </a:cubicBezTo>
                    <a:cubicBezTo>
                      <a:pt x="17350" y="7108"/>
                      <a:pt x="16929" y="7436"/>
                      <a:pt x="17116" y="7295"/>
                    </a:cubicBezTo>
                    <a:cubicBezTo>
                      <a:pt x="16820" y="7591"/>
                      <a:pt x="17381" y="7124"/>
                      <a:pt x="16975" y="7623"/>
                    </a:cubicBezTo>
                    <a:cubicBezTo>
                      <a:pt x="16773" y="7732"/>
                      <a:pt x="17303" y="7623"/>
                      <a:pt x="16835" y="7794"/>
                    </a:cubicBezTo>
                    <a:cubicBezTo>
                      <a:pt x="17178" y="7654"/>
                      <a:pt x="16913" y="8137"/>
                      <a:pt x="16695" y="8012"/>
                    </a:cubicBezTo>
                    <a:cubicBezTo>
                      <a:pt x="16695" y="8137"/>
                      <a:pt x="16555" y="8231"/>
                      <a:pt x="16508" y="8137"/>
                    </a:cubicBezTo>
                    <a:cubicBezTo>
                      <a:pt x="16461" y="8044"/>
                      <a:pt x="16352" y="8309"/>
                      <a:pt x="16508" y="8137"/>
                    </a:cubicBezTo>
                    <a:cubicBezTo>
                      <a:pt x="16664" y="7966"/>
                      <a:pt x="16056" y="8574"/>
                      <a:pt x="16196" y="8309"/>
                    </a:cubicBezTo>
                    <a:cubicBezTo>
                      <a:pt x="16071" y="8137"/>
                      <a:pt x="16492" y="7903"/>
                      <a:pt x="16539" y="7810"/>
                    </a:cubicBezTo>
                    <a:cubicBezTo>
                      <a:pt x="16258" y="7966"/>
                      <a:pt x="16430" y="7810"/>
                      <a:pt x="16539" y="7654"/>
                    </a:cubicBezTo>
                    <a:cubicBezTo>
                      <a:pt x="16648" y="7498"/>
                      <a:pt x="16305" y="7841"/>
                      <a:pt x="16383" y="7654"/>
                    </a:cubicBezTo>
                    <a:cubicBezTo>
                      <a:pt x="16118" y="7903"/>
                      <a:pt x="15962" y="7934"/>
                      <a:pt x="15869" y="8309"/>
                    </a:cubicBezTo>
                    <a:cubicBezTo>
                      <a:pt x="15775" y="8683"/>
                      <a:pt x="15261" y="9135"/>
                      <a:pt x="15198" y="8932"/>
                    </a:cubicBezTo>
                    <a:cubicBezTo>
                      <a:pt x="15136" y="8729"/>
                      <a:pt x="15308" y="8823"/>
                      <a:pt x="15198" y="8527"/>
                    </a:cubicBezTo>
                    <a:cubicBezTo>
                      <a:pt x="14996" y="8885"/>
                      <a:pt x="14996" y="9353"/>
                      <a:pt x="14996" y="9353"/>
                    </a:cubicBezTo>
                    <a:cubicBezTo>
                      <a:pt x="14357" y="9493"/>
                      <a:pt x="15105" y="8262"/>
                      <a:pt x="15245" y="8231"/>
                    </a:cubicBezTo>
                    <a:cubicBezTo>
                      <a:pt x="14996" y="8324"/>
                      <a:pt x="15245" y="8231"/>
                      <a:pt x="15027" y="8231"/>
                    </a:cubicBezTo>
                    <a:cubicBezTo>
                      <a:pt x="15136" y="8075"/>
                      <a:pt x="14871" y="8309"/>
                      <a:pt x="14793" y="8231"/>
                    </a:cubicBezTo>
                    <a:cubicBezTo>
                      <a:pt x="14715" y="8153"/>
                      <a:pt x="15432" y="7607"/>
                      <a:pt x="15292" y="7981"/>
                    </a:cubicBezTo>
                    <a:cubicBezTo>
                      <a:pt x="16617" y="7701"/>
                      <a:pt x="17427" y="6422"/>
                      <a:pt x="17724" y="6111"/>
                    </a:cubicBezTo>
                    <a:cubicBezTo>
                      <a:pt x="17272" y="6485"/>
                      <a:pt x="17396" y="6111"/>
                      <a:pt x="17225" y="6111"/>
                    </a:cubicBezTo>
                    <a:cubicBezTo>
                      <a:pt x="17053" y="6111"/>
                      <a:pt x="17459" y="5970"/>
                      <a:pt x="17225" y="5955"/>
                    </a:cubicBezTo>
                    <a:cubicBezTo>
                      <a:pt x="17427" y="5736"/>
                      <a:pt x="17225" y="5955"/>
                      <a:pt x="17225" y="5783"/>
                    </a:cubicBezTo>
                    <a:lnTo>
                      <a:pt x="17318" y="5783"/>
                    </a:lnTo>
                    <a:lnTo>
                      <a:pt x="17178" y="5861"/>
                    </a:lnTo>
                    <a:cubicBezTo>
                      <a:pt x="16944" y="5970"/>
                      <a:pt x="16726" y="6111"/>
                      <a:pt x="16492" y="6235"/>
                    </a:cubicBezTo>
                    <a:lnTo>
                      <a:pt x="16492" y="6235"/>
                    </a:lnTo>
                    <a:lnTo>
                      <a:pt x="16601" y="6235"/>
                    </a:lnTo>
                    <a:lnTo>
                      <a:pt x="16555" y="6235"/>
                    </a:lnTo>
                    <a:lnTo>
                      <a:pt x="16555" y="6235"/>
                    </a:lnTo>
                    <a:cubicBezTo>
                      <a:pt x="16555" y="6313"/>
                      <a:pt x="16321" y="6235"/>
                      <a:pt x="16243" y="6376"/>
                    </a:cubicBezTo>
                    <a:lnTo>
                      <a:pt x="16243" y="6376"/>
                    </a:lnTo>
                    <a:lnTo>
                      <a:pt x="16243" y="6376"/>
                    </a:lnTo>
                    <a:lnTo>
                      <a:pt x="16336" y="6376"/>
                    </a:lnTo>
                    <a:cubicBezTo>
                      <a:pt x="16336" y="6376"/>
                      <a:pt x="16336" y="6376"/>
                      <a:pt x="16336" y="6376"/>
                    </a:cubicBezTo>
                    <a:lnTo>
                      <a:pt x="16336" y="6376"/>
                    </a:lnTo>
                    <a:cubicBezTo>
                      <a:pt x="16336" y="6376"/>
                      <a:pt x="16227" y="6376"/>
                      <a:pt x="16180" y="6376"/>
                    </a:cubicBezTo>
                    <a:lnTo>
                      <a:pt x="16180" y="6376"/>
                    </a:lnTo>
                    <a:lnTo>
                      <a:pt x="16180" y="6376"/>
                    </a:lnTo>
                    <a:cubicBezTo>
                      <a:pt x="15993" y="6516"/>
                      <a:pt x="15791" y="6625"/>
                      <a:pt x="15588" y="6750"/>
                    </a:cubicBezTo>
                    <a:lnTo>
                      <a:pt x="15822" y="6656"/>
                    </a:lnTo>
                    <a:lnTo>
                      <a:pt x="15822" y="6656"/>
                    </a:lnTo>
                    <a:lnTo>
                      <a:pt x="16212" y="6454"/>
                    </a:lnTo>
                    <a:cubicBezTo>
                      <a:pt x="16065" y="6587"/>
                      <a:pt x="15903" y="6702"/>
                      <a:pt x="15728" y="6796"/>
                    </a:cubicBezTo>
                    <a:lnTo>
                      <a:pt x="15728" y="6796"/>
                    </a:lnTo>
                    <a:cubicBezTo>
                      <a:pt x="15496" y="6904"/>
                      <a:pt x="15285" y="7052"/>
                      <a:pt x="15105" y="7233"/>
                    </a:cubicBezTo>
                    <a:cubicBezTo>
                      <a:pt x="15105" y="7233"/>
                      <a:pt x="15198" y="7155"/>
                      <a:pt x="15245" y="7155"/>
                    </a:cubicBezTo>
                    <a:lnTo>
                      <a:pt x="15245" y="7155"/>
                    </a:lnTo>
                    <a:lnTo>
                      <a:pt x="16040" y="6750"/>
                    </a:lnTo>
                    <a:lnTo>
                      <a:pt x="16040" y="6750"/>
                    </a:lnTo>
                    <a:lnTo>
                      <a:pt x="16040" y="6750"/>
                    </a:lnTo>
                    <a:cubicBezTo>
                      <a:pt x="16040" y="6750"/>
                      <a:pt x="16040" y="6656"/>
                      <a:pt x="16165" y="6672"/>
                    </a:cubicBezTo>
                    <a:lnTo>
                      <a:pt x="16165" y="6672"/>
                    </a:lnTo>
                    <a:cubicBezTo>
                      <a:pt x="16165" y="6672"/>
                      <a:pt x="16165" y="6672"/>
                      <a:pt x="16274" y="6672"/>
                    </a:cubicBezTo>
                    <a:lnTo>
                      <a:pt x="16274" y="6672"/>
                    </a:lnTo>
                    <a:lnTo>
                      <a:pt x="16664" y="6454"/>
                    </a:lnTo>
                    <a:cubicBezTo>
                      <a:pt x="16664" y="6454"/>
                      <a:pt x="16664" y="6454"/>
                      <a:pt x="16664" y="6594"/>
                    </a:cubicBezTo>
                    <a:lnTo>
                      <a:pt x="16664" y="6594"/>
                    </a:lnTo>
                    <a:cubicBezTo>
                      <a:pt x="16645" y="6644"/>
                      <a:pt x="16605" y="6684"/>
                      <a:pt x="16555" y="6703"/>
                    </a:cubicBezTo>
                    <a:cubicBezTo>
                      <a:pt x="16555" y="6625"/>
                      <a:pt x="16555" y="6781"/>
                      <a:pt x="16430" y="6796"/>
                    </a:cubicBezTo>
                    <a:cubicBezTo>
                      <a:pt x="16305" y="6812"/>
                      <a:pt x="16305" y="6921"/>
                      <a:pt x="16243" y="6921"/>
                    </a:cubicBezTo>
                    <a:cubicBezTo>
                      <a:pt x="16180" y="6921"/>
                      <a:pt x="16243" y="6921"/>
                      <a:pt x="16243" y="6921"/>
                    </a:cubicBezTo>
                    <a:lnTo>
                      <a:pt x="16243" y="6921"/>
                    </a:lnTo>
                    <a:cubicBezTo>
                      <a:pt x="16243" y="6921"/>
                      <a:pt x="15978" y="7046"/>
                      <a:pt x="16056" y="6921"/>
                    </a:cubicBezTo>
                    <a:lnTo>
                      <a:pt x="16056" y="6921"/>
                    </a:lnTo>
                    <a:cubicBezTo>
                      <a:pt x="16056" y="6921"/>
                      <a:pt x="16056" y="6999"/>
                      <a:pt x="15915" y="7015"/>
                    </a:cubicBezTo>
                    <a:lnTo>
                      <a:pt x="15915" y="7015"/>
                    </a:lnTo>
                    <a:cubicBezTo>
                      <a:pt x="15915" y="7015"/>
                      <a:pt x="15806" y="7015"/>
                      <a:pt x="15915" y="7015"/>
                    </a:cubicBezTo>
                    <a:cubicBezTo>
                      <a:pt x="15629" y="7264"/>
                      <a:pt x="15287" y="7441"/>
                      <a:pt x="14918" y="7529"/>
                    </a:cubicBezTo>
                    <a:cubicBezTo>
                      <a:pt x="14943" y="7513"/>
                      <a:pt x="14969" y="7497"/>
                      <a:pt x="14996" y="7482"/>
                    </a:cubicBezTo>
                    <a:lnTo>
                      <a:pt x="14996" y="7482"/>
                    </a:lnTo>
                    <a:lnTo>
                      <a:pt x="15120" y="7373"/>
                    </a:lnTo>
                    <a:lnTo>
                      <a:pt x="15120" y="7373"/>
                    </a:lnTo>
                    <a:cubicBezTo>
                      <a:pt x="15120" y="7373"/>
                      <a:pt x="14965" y="7451"/>
                      <a:pt x="15120" y="7373"/>
                    </a:cubicBezTo>
                    <a:cubicBezTo>
                      <a:pt x="15026" y="7487"/>
                      <a:pt x="14916" y="7587"/>
                      <a:pt x="14793" y="7669"/>
                    </a:cubicBezTo>
                    <a:lnTo>
                      <a:pt x="14887" y="7529"/>
                    </a:lnTo>
                    <a:cubicBezTo>
                      <a:pt x="14887" y="7529"/>
                      <a:pt x="14887" y="7607"/>
                      <a:pt x="14778" y="7623"/>
                    </a:cubicBezTo>
                    <a:cubicBezTo>
                      <a:pt x="14668" y="7638"/>
                      <a:pt x="14778" y="7623"/>
                      <a:pt x="14778" y="7623"/>
                    </a:cubicBezTo>
                    <a:lnTo>
                      <a:pt x="14778" y="7623"/>
                    </a:lnTo>
                    <a:lnTo>
                      <a:pt x="14918" y="7514"/>
                    </a:lnTo>
                    <a:cubicBezTo>
                      <a:pt x="14918" y="7514"/>
                      <a:pt x="14824" y="7514"/>
                      <a:pt x="14918" y="7514"/>
                    </a:cubicBezTo>
                    <a:lnTo>
                      <a:pt x="14918" y="7514"/>
                    </a:lnTo>
                    <a:lnTo>
                      <a:pt x="14918" y="7514"/>
                    </a:lnTo>
                    <a:cubicBezTo>
                      <a:pt x="14757" y="7658"/>
                      <a:pt x="14572" y="7774"/>
                      <a:pt x="14372" y="7856"/>
                    </a:cubicBezTo>
                    <a:lnTo>
                      <a:pt x="14372" y="7856"/>
                    </a:lnTo>
                    <a:cubicBezTo>
                      <a:pt x="14076" y="8028"/>
                      <a:pt x="14372" y="7732"/>
                      <a:pt x="14372" y="7591"/>
                    </a:cubicBezTo>
                    <a:cubicBezTo>
                      <a:pt x="14107" y="7747"/>
                      <a:pt x="14170" y="8028"/>
                      <a:pt x="13873" y="8106"/>
                    </a:cubicBezTo>
                    <a:lnTo>
                      <a:pt x="13873" y="8106"/>
                    </a:lnTo>
                    <a:lnTo>
                      <a:pt x="13468" y="8293"/>
                    </a:lnTo>
                    <a:cubicBezTo>
                      <a:pt x="13468" y="8293"/>
                      <a:pt x="13468" y="8293"/>
                      <a:pt x="13468" y="8293"/>
                    </a:cubicBezTo>
                    <a:lnTo>
                      <a:pt x="13468" y="8293"/>
                    </a:lnTo>
                    <a:lnTo>
                      <a:pt x="13468" y="8293"/>
                    </a:lnTo>
                    <a:cubicBezTo>
                      <a:pt x="13468" y="8293"/>
                      <a:pt x="13468" y="8293"/>
                      <a:pt x="13577" y="8199"/>
                    </a:cubicBezTo>
                    <a:cubicBezTo>
                      <a:pt x="13686" y="8106"/>
                      <a:pt x="13468" y="8199"/>
                      <a:pt x="13437" y="8277"/>
                    </a:cubicBezTo>
                    <a:cubicBezTo>
                      <a:pt x="13475" y="8255"/>
                      <a:pt x="13508" y="8223"/>
                      <a:pt x="13530" y="8184"/>
                    </a:cubicBezTo>
                    <a:cubicBezTo>
                      <a:pt x="13530" y="8184"/>
                      <a:pt x="13172" y="8480"/>
                      <a:pt x="13328" y="8293"/>
                    </a:cubicBezTo>
                    <a:lnTo>
                      <a:pt x="13188" y="8402"/>
                    </a:lnTo>
                    <a:cubicBezTo>
                      <a:pt x="13251" y="8269"/>
                      <a:pt x="13329" y="8143"/>
                      <a:pt x="13421" y="8028"/>
                    </a:cubicBezTo>
                    <a:lnTo>
                      <a:pt x="13421" y="8028"/>
                    </a:lnTo>
                    <a:lnTo>
                      <a:pt x="13421" y="8028"/>
                    </a:lnTo>
                    <a:lnTo>
                      <a:pt x="13343" y="8121"/>
                    </a:lnTo>
                    <a:cubicBezTo>
                      <a:pt x="13530" y="7981"/>
                      <a:pt x="13250" y="8293"/>
                      <a:pt x="13203" y="8277"/>
                    </a:cubicBezTo>
                    <a:lnTo>
                      <a:pt x="13328" y="8277"/>
                    </a:lnTo>
                    <a:cubicBezTo>
                      <a:pt x="13203" y="8496"/>
                      <a:pt x="12704" y="8761"/>
                      <a:pt x="13078" y="8277"/>
                    </a:cubicBezTo>
                    <a:cubicBezTo>
                      <a:pt x="12954" y="8355"/>
                      <a:pt x="12891" y="8496"/>
                      <a:pt x="12782" y="8574"/>
                    </a:cubicBezTo>
                    <a:lnTo>
                      <a:pt x="12782" y="8574"/>
                    </a:lnTo>
                    <a:lnTo>
                      <a:pt x="12782" y="8574"/>
                    </a:lnTo>
                    <a:lnTo>
                      <a:pt x="12782" y="8574"/>
                    </a:lnTo>
                    <a:lnTo>
                      <a:pt x="12642" y="8698"/>
                    </a:lnTo>
                    <a:cubicBezTo>
                      <a:pt x="12642" y="8698"/>
                      <a:pt x="12642" y="8698"/>
                      <a:pt x="12642" y="8698"/>
                    </a:cubicBezTo>
                    <a:cubicBezTo>
                      <a:pt x="12642" y="8698"/>
                      <a:pt x="12533" y="8698"/>
                      <a:pt x="12502" y="8698"/>
                    </a:cubicBezTo>
                    <a:cubicBezTo>
                      <a:pt x="12470" y="8698"/>
                      <a:pt x="12034" y="8994"/>
                      <a:pt x="11909" y="9026"/>
                    </a:cubicBezTo>
                    <a:lnTo>
                      <a:pt x="11909" y="9026"/>
                    </a:lnTo>
                    <a:cubicBezTo>
                      <a:pt x="11559" y="9339"/>
                      <a:pt x="11189" y="9631"/>
                      <a:pt x="10803" y="9899"/>
                    </a:cubicBezTo>
                    <a:cubicBezTo>
                      <a:pt x="11707" y="9306"/>
                      <a:pt x="10662" y="10351"/>
                      <a:pt x="10460" y="10351"/>
                    </a:cubicBezTo>
                    <a:cubicBezTo>
                      <a:pt x="10865" y="10351"/>
                      <a:pt x="10647" y="10694"/>
                      <a:pt x="10460" y="10974"/>
                    </a:cubicBezTo>
                    <a:lnTo>
                      <a:pt x="10460" y="10974"/>
                    </a:lnTo>
                    <a:cubicBezTo>
                      <a:pt x="10447" y="11120"/>
                      <a:pt x="10410" y="11262"/>
                      <a:pt x="10350" y="11395"/>
                    </a:cubicBezTo>
                    <a:cubicBezTo>
                      <a:pt x="10460" y="11395"/>
                      <a:pt x="10444" y="11520"/>
                      <a:pt x="10553" y="11520"/>
                    </a:cubicBezTo>
                    <a:lnTo>
                      <a:pt x="10553" y="11520"/>
                    </a:lnTo>
                    <a:cubicBezTo>
                      <a:pt x="10113" y="11959"/>
                      <a:pt x="9735" y="12458"/>
                      <a:pt x="9431" y="13001"/>
                    </a:cubicBezTo>
                    <a:cubicBezTo>
                      <a:pt x="9618" y="13001"/>
                      <a:pt x="9571" y="13001"/>
                      <a:pt x="9758" y="12876"/>
                    </a:cubicBezTo>
                    <a:cubicBezTo>
                      <a:pt x="9758" y="12954"/>
                      <a:pt x="9571" y="13110"/>
                      <a:pt x="9665" y="13172"/>
                    </a:cubicBezTo>
                    <a:cubicBezTo>
                      <a:pt x="10043" y="12406"/>
                      <a:pt x="10669" y="11791"/>
                      <a:pt x="11442" y="11426"/>
                    </a:cubicBezTo>
                    <a:cubicBezTo>
                      <a:pt x="11894" y="10912"/>
                      <a:pt x="12237" y="10288"/>
                      <a:pt x="12704" y="10117"/>
                    </a:cubicBezTo>
                    <a:lnTo>
                      <a:pt x="12704" y="10117"/>
                    </a:lnTo>
                    <a:cubicBezTo>
                      <a:pt x="12782" y="10117"/>
                      <a:pt x="12813" y="9961"/>
                      <a:pt x="12891" y="9961"/>
                    </a:cubicBezTo>
                    <a:cubicBezTo>
                      <a:pt x="12969" y="9961"/>
                      <a:pt x="12891" y="9867"/>
                      <a:pt x="13000" y="9852"/>
                    </a:cubicBezTo>
                    <a:cubicBezTo>
                      <a:pt x="13110" y="9836"/>
                      <a:pt x="14060" y="8901"/>
                      <a:pt x="13686" y="9446"/>
                    </a:cubicBezTo>
                    <a:cubicBezTo>
                      <a:pt x="13686" y="9446"/>
                      <a:pt x="13842" y="9446"/>
                      <a:pt x="13795" y="9446"/>
                    </a:cubicBezTo>
                    <a:lnTo>
                      <a:pt x="13795" y="9446"/>
                    </a:lnTo>
                    <a:cubicBezTo>
                      <a:pt x="14076" y="9446"/>
                      <a:pt x="13795" y="9446"/>
                      <a:pt x="13889" y="9587"/>
                    </a:cubicBezTo>
                    <a:cubicBezTo>
                      <a:pt x="13983" y="9727"/>
                      <a:pt x="13795" y="9665"/>
                      <a:pt x="13764" y="9711"/>
                    </a:cubicBezTo>
                    <a:lnTo>
                      <a:pt x="13764" y="9711"/>
                    </a:lnTo>
                    <a:cubicBezTo>
                      <a:pt x="13764" y="9711"/>
                      <a:pt x="13764" y="9805"/>
                      <a:pt x="13764" y="9852"/>
                    </a:cubicBezTo>
                    <a:lnTo>
                      <a:pt x="13764" y="9852"/>
                    </a:lnTo>
                    <a:cubicBezTo>
                      <a:pt x="13764" y="9852"/>
                      <a:pt x="13764" y="9930"/>
                      <a:pt x="13764" y="9930"/>
                    </a:cubicBezTo>
                    <a:lnTo>
                      <a:pt x="13764" y="9930"/>
                    </a:lnTo>
                    <a:cubicBezTo>
                      <a:pt x="13764" y="9930"/>
                      <a:pt x="13764" y="10008"/>
                      <a:pt x="13655" y="10054"/>
                    </a:cubicBezTo>
                    <a:lnTo>
                      <a:pt x="13655" y="10054"/>
                    </a:lnTo>
                    <a:lnTo>
                      <a:pt x="13655" y="10054"/>
                    </a:lnTo>
                    <a:lnTo>
                      <a:pt x="13655" y="10054"/>
                    </a:lnTo>
                    <a:lnTo>
                      <a:pt x="13655" y="10054"/>
                    </a:lnTo>
                    <a:lnTo>
                      <a:pt x="13655" y="10054"/>
                    </a:lnTo>
                    <a:cubicBezTo>
                      <a:pt x="13795" y="10054"/>
                      <a:pt x="13655" y="10132"/>
                      <a:pt x="13655" y="10179"/>
                    </a:cubicBezTo>
                    <a:cubicBezTo>
                      <a:pt x="13655" y="10226"/>
                      <a:pt x="13749" y="10086"/>
                      <a:pt x="13795" y="10101"/>
                    </a:cubicBezTo>
                    <a:cubicBezTo>
                      <a:pt x="13842" y="10117"/>
                      <a:pt x="13530" y="10288"/>
                      <a:pt x="13421" y="10444"/>
                    </a:cubicBezTo>
                    <a:lnTo>
                      <a:pt x="13421" y="10444"/>
                    </a:lnTo>
                    <a:cubicBezTo>
                      <a:pt x="13421" y="10444"/>
                      <a:pt x="13297" y="10553"/>
                      <a:pt x="13234" y="10444"/>
                    </a:cubicBezTo>
                    <a:cubicBezTo>
                      <a:pt x="13406" y="10600"/>
                      <a:pt x="12985" y="10927"/>
                      <a:pt x="13000" y="10881"/>
                    </a:cubicBezTo>
                    <a:cubicBezTo>
                      <a:pt x="13016" y="10834"/>
                      <a:pt x="13000" y="11021"/>
                      <a:pt x="13000" y="10881"/>
                    </a:cubicBezTo>
                    <a:cubicBezTo>
                      <a:pt x="13000" y="10740"/>
                      <a:pt x="12813" y="11130"/>
                      <a:pt x="12720" y="11224"/>
                    </a:cubicBezTo>
                    <a:cubicBezTo>
                      <a:pt x="12969" y="11052"/>
                      <a:pt x="13032" y="11021"/>
                      <a:pt x="12720" y="11224"/>
                    </a:cubicBezTo>
                    <a:cubicBezTo>
                      <a:pt x="12720" y="11224"/>
                      <a:pt x="12985" y="11005"/>
                      <a:pt x="12985" y="11099"/>
                    </a:cubicBezTo>
                    <a:cubicBezTo>
                      <a:pt x="12985" y="11192"/>
                      <a:pt x="13125" y="10990"/>
                      <a:pt x="13203" y="10959"/>
                    </a:cubicBezTo>
                    <a:cubicBezTo>
                      <a:pt x="13217" y="11010"/>
                      <a:pt x="13217" y="11063"/>
                      <a:pt x="13203" y="11114"/>
                    </a:cubicBezTo>
                    <a:cubicBezTo>
                      <a:pt x="13203" y="11037"/>
                      <a:pt x="13577" y="10709"/>
                      <a:pt x="13608" y="10818"/>
                    </a:cubicBezTo>
                    <a:cubicBezTo>
                      <a:pt x="13640" y="10927"/>
                      <a:pt x="13608" y="10818"/>
                      <a:pt x="13608" y="10818"/>
                    </a:cubicBezTo>
                    <a:cubicBezTo>
                      <a:pt x="13608" y="10818"/>
                      <a:pt x="13608" y="10725"/>
                      <a:pt x="13733" y="10725"/>
                    </a:cubicBezTo>
                    <a:lnTo>
                      <a:pt x="13733" y="10725"/>
                    </a:lnTo>
                    <a:cubicBezTo>
                      <a:pt x="13733" y="10647"/>
                      <a:pt x="14138" y="10397"/>
                      <a:pt x="14014" y="10507"/>
                    </a:cubicBezTo>
                    <a:lnTo>
                      <a:pt x="14014" y="10507"/>
                    </a:lnTo>
                    <a:cubicBezTo>
                      <a:pt x="14014" y="10507"/>
                      <a:pt x="14014" y="10616"/>
                      <a:pt x="13905" y="10616"/>
                    </a:cubicBezTo>
                    <a:cubicBezTo>
                      <a:pt x="13795" y="10616"/>
                      <a:pt x="13905" y="10616"/>
                      <a:pt x="13905" y="10694"/>
                    </a:cubicBezTo>
                    <a:lnTo>
                      <a:pt x="13905" y="10694"/>
                    </a:lnTo>
                    <a:cubicBezTo>
                      <a:pt x="13811" y="10694"/>
                      <a:pt x="13905" y="10849"/>
                      <a:pt x="13749" y="10896"/>
                    </a:cubicBezTo>
                    <a:cubicBezTo>
                      <a:pt x="13593" y="10943"/>
                      <a:pt x="13749" y="11005"/>
                      <a:pt x="13749" y="10896"/>
                    </a:cubicBezTo>
                    <a:cubicBezTo>
                      <a:pt x="13749" y="10787"/>
                      <a:pt x="13421" y="11037"/>
                      <a:pt x="13749" y="11021"/>
                    </a:cubicBezTo>
                    <a:cubicBezTo>
                      <a:pt x="14076" y="11005"/>
                      <a:pt x="13577" y="11161"/>
                      <a:pt x="13749" y="11114"/>
                    </a:cubicBezTo>
                    <a:cubicBezTo>
                      <a:pt x="13920" y="11068"/>
                      <a:pt x="13608" y="11270"/>
                      <a:pt x="13593" y="11114"/>
                    </a:cubicBezTo>
                    <a:cubicBezTo>
                      <a:pt x="13577" y="10959"/>
                      <a:pt x="13593" y="11192"/>
                      <a:pt x="13593" y="11208"/>
                    </a:cubicBezTo>
                    <a:cubicBezTo>
                      <a:pt x="13593" y="11224"/>
                      <a:pt x="13702" y="11208"/>
                      <a:pt x="13749" y="11208"/>
                    </a:cubicBezTo>
                    <a:cubicBezTo>
                      <a:pt x="13795" y="11208"/>
                      <a:pt x="13577" y="11208"/>
                      <a:pt x="13515" y="11348"/>
                    </a:cubicBezTo>
                    <a:cubicBezTo>
                      <a:pt x="13733" y="11348"/>
                      <a:pt x="13655" y="11348"/>
                      <a:pt x="13515" y="11442"/>
                    </a:cubicBezTo>
                    <a:cubicBezTo>
                      <a:pt x="13375" y="11535"/>
                      <a:pt x="13515" y="11442"/>
                      <a:pt x="13608" y="11442"/>
                    </a:cubicBezTo>
                    <a:cubicBezTo>
                      <a:pt x="13623" y="11509"/>
                      <a:pt x="13580" y="11575"/>
                      <a:pt x="13512" y="11590"/>
                    </a:cubicBezTo>
                    <a:cubicBezTo>
                      <a:pt x="13487" y="11595"/>
                      <a:pt x="13461" y="11592"/>
                      <a:pt x="13437" y="11582"/>
                    </a:cubicBezTo>
                    <a:cubicBezTo>
                      <a:pt x="13437" y="11582"/>
                      <a:pt x="13577" y="11660"/>
                      <a:pt x="13437" y="11722"/>
                    </a:cubicBezTo>
                    <a:cubicBezTo>
                      <a:pt x="13608" y="11816"/>
                      <a:pt x="13250" y="11941"/>
                      <a:pt x="13219" y="11878"/>
                    </a:cubicBezTo>
                    <a:cubicBezTo>
                      <a:pt x="13188" y="11816"/>
                      <a:pt x="13219" y="12128"/>
                      <a:pt x="13078" y="12081"/>
                    </a:cubicBezTo>
                    <a:cubicBezTo>
                      <a:pt x="12938" y="12034"/>
                      <a:pt x="13312" y="12081"/>
                      <a:pt x="13188" y="12174"/>
                    </a:cubicBezTo>
                    <a:cubicBezTo>
                      <a:pt x="13063" y="12268"/>
                      <a:pt x="13188" y="12174"/>
                      <a:pt x="13188" y="12252"/>
                    </a:cubicBezTo>
                    <a:cubicBezTo>
                      <a:pt x="13188" y="12330"/>
                      <a:pt x="13188" y="12252"/>
                      <a:pt x="13188" y="12362"/>
                    </a:cubicBezTo>
                    <a:lnTo>
                      <a:pt x="13281" y="12362"/>
                    </a:lnTo>
                    <a:cubicBezTo>
                      <a:pt x="13281" y="12439"/>
                      <a:pt x="13094" y="12595"/>
                      <a:pt x="13000" y="12564"/>
                    </a:cubicBezTo>
                    <a:cubicBezTo>
                      <a:pt x="12907" y="12533"/>
                      <a:pt x="13141" y="12564"/>
                      <a:pt x="13203" y="12564"/>
                    </a:cubicBezTo>
                    <a:cubicBezTo>
                      <a:pt x="13000" y="12751"/>
                      <a:pt x="13203" y="12564"/>
                      <a:pt x="13203" y="12564"/>
                    </a:cubicBezTo>
                    <a:cubicBezTo>
                      <a:pt x="13203" y="12564"/>
                      <a:pt x="13203" y="12564"/>
                      <a:pt x="13063" y="12704"/>
                    </a:cubicBezTo>
                    <a:cubicBezTo>
                      <a:pt x="13063" y="12704"/>
                      <a:pt x="13328" y="12533"/>
                      <a:pt x="13203" y="12704"/>
                    </a:cubicBezTo>
                    <a:lnTo>
                      <a:pt x="13203" y="12704"/>
                    </a:lnTo>
                    <a:cubicBezTo>
                      <a:pt x="13203" y="12704"/>
                      <a:pt x="13125" y="12798"/>
                      <a:pt x="13110" y="12845"/>
                    </a:cubicBezTo>
                    <a:cubicBezTo>
                      <a:pt x="13094" y="12892"/>
                      <a:pt x="13390" y="12845"/>
                      <a:pt x="13203" y="12845"/>
                    </a:cubicBezTo>
                    <a:cubicBezTo>
                      <a:pt x="13437" y="13016"/>
                      <a:pt x="12891" y="12923"/>
                      <a:pt x="12813" y="13032"/>
                    </a:cubicBezTo>
                    <a:cubicBezTo>
                      <a:pt x="13219" y="13032"/>
                      <a:pt x="12689" y="13032"/>
                      <a:pt x="12611" y="13157"/>
                    </a:cubicBezTo>
                    <a:cubicBezTo>
                      <a:pt x="12587" y="13102"/>
                      <a:pt x="12587" y="13040"/>
                      <a:pt x="12611" y="12985"/>
                    </a:cubicBezTo>
                    <a:cubicBezTo>
                      <a:pt x="12611" y="13110"/>
                      <a:pt x="12611" y="13188"/>
                      <a:pt x="12517" y="13281"/>
                    </a:cubicBezTo>
                    <a:cubicBezTo>
                      <a:pt x="12689" y="13281"/>
                      <a:pt x="12876" y="13016"/>
                      <a:pt x="13094" y="13079"/>
                    </a:cubicBezTo>
                    <a:cubicBezTo>
                      <a:pt x="12985" y="12938"/>
                      <a:pt x="13437" y="13079"/>
                      <a:pt x="13094" y="13266"/>
                    </a:cubicBezTo>
                    <a:cubicBezTo>
                      <a:pt x="13094" y="13266"/>
                      <a:pt x="13094" y="13266"/>
                      <a:pt x="13094" y="13266"/>
                    </a:cubicBezTo>
                    <a:cubicBezTo>
                      <a:pt x="13094" y="13266"/>
                      <a:pt x="13343" y="13125"/>
                      <a:pt x="13219" y="13266"/>
                    </a:cubicBezTo>
                    <a:cubicBezTo>
                      <a:pt x="13094" y="13406"/>
                      <a:pt x="13312" y="13266"/>
                      <a:pt x="13297" y="13266"/>
                    </a:cubicBezTo>
                    <a:cubicBezTo>
                      <a:pt x="13281" y="13266"/>
                      <a:pt x="13297" y="13422"/>
                      <a:pt x="13156" y="13406"/>
                    </a:cubicBezTo>
                    <a:cubicBezTo>
                      <a:pt x="13250" y="13406"/>
                      <a:pt x="13032" y="13609"/>
                      <a:pt x="13032" y="13499"/>
                    </a:cubicBezTo>
                    <a:cubicBezTo>
                      <a:pt x="13032" y="13390"/>
                      <a:pt x="13203" y="13655"/>
                      <a:pt x="13032" y="13624"/>
                    </a:cubicBezTo>
                    <a:cubicBezTo>
                      <a:pt x="13234" y="13718"/>
                      <a:pt x="12595" y="13983"/>
                      <a:pt x="12564" y="13874"/>
                    </a:cubicBezTo>
                    <a:cubicBezTo>
                      <a:pt x="12533" y="13764"/>
                      <a:pt x="12455" y="13874"/>
                      <a:pt x="12564" y="13874"/>
                    </a:cubicBezTo>
                    <a:cubicBezTo>
                      <a:pt x="12143" y="14232"/>
                      <a:pt x="11800" y="14279"/>
                      <a:pt x="11426" y="13983"/>
                    </a:cubicBezTo>
                    <a:cubicBezTo>
                      <a:pt x="11426" y="13983"/>
                      <a:pt x="11083" y="13983"/>
                      <a:pt x="11114" y="13842"/>
                    </a:cubicBezTo>
                    <a:cubicBezTo>
                      <a:pt x="10553" y="14185"/>
                      <a:pt x="10039" y="14544"/>
                      <a:pt x="9462" y="14856"/>
                    </a:cubicBezTo>
                    <a:cubicBezTo>
                      <a:pt x="9846" y="14695"/>
                      <a:pt x="10278" y="14695"/>
                      <a:pt x="10662" y="14856"/>
                    </a:cubicBezTo>
                    <a:cubicBezTo>
                      <a:pt x="10622" y="14910"/>
                      <a:pt x="10568" y="14953"/>
                      <a:pt x="10506" y="14980"/>
                    </a:cubicBezTo>
                    <a:cubicBezTo>
                      <a:pt x="10662" y="14980"/>
                      <a:pt x="10304" y="15323"/>
                      <a:pt x="10506" y="15370"/>
                    </a:cubicBezTo>
                    <a:cubicBezTo>
                      <a:pt x="10350" y="15448"/>
                      <a:pt x="10647" y="15666"/>
                      <a:pt x="10740" y="15542"/>
                    </a:cubicBezTo>
                    <a:cubicBezTo>
                      <a:pt x="10740" y="15542"/>
                      <a:pt x="10865" y="15666"/>
                      <a:pt x="10740" y="15651"/>
                    </a:cubicBezTo>
                    <a:cubicBezTo>
                      <a:pt x="10958" y="15651"/>
                      <a:pt x="10148" y="15900"/>
                      <a:pt x="10210" y="15760"/>
                    </a:cubicBezTo>
                    <a:cubicBezTo>
                      <a:pt x="10075" y="15886"/>
                      <a:pt x="9929" y="16001"/>
                      <a:pt x="9774" y="16103"/>
                    </a:cubicBezTo>
                    <a:lnTo>
                      <a:pt x="9774" y="16103"/>
                    </a:lnTo>
                    <a:cubicBezTo>
                      <a:pt x="9680" y="16103"/>
                      <a:pt x="9774" y="15962"/>
                      <a:pt x="9774" y="16009"/>
                    </a:cubicBezTo>
                    <a:cubicBezTo>
                      <a:pt x="9774" y="15807"/>
                      <a:pt x="10319" y="15417"/>
                      <a:pt x="10319" y="15682"/>
                    </a:cubicBezTo>
                    <a:cubicBezTo>
                      <a:pt x="10319" y="15588"/>
                      <a:pt x="10428" y="15682"/>
                      <a:pt x="10475" y="15604"/>
                    </a:cubicBezTo>
                    <a:cubicBezTo>
                      <a:pt x="10195" y="15495"/>
                      <a:pt x="10195" y="15604"/>
                      <a:pt x="10475" y="15401"/>
                    </a:cubicBezTo>
                    <a:lnTo>
                      <a:pt x="10475" y="15401"/>
                    </a:lnTo>
                    <a:lnTo>
                      <a:pt x="10475" y="15401"/>
                    </a:lnTo>
                    <a:cubicBezTo>
                      <a:pt x="10475" y="15495"/>
                      <a:pt x="10023" y="15651"/>
                      <a:pt x="10195" y="15401"/>
                    </a:cubicBezTo>
                    <a:cubicBezTo>
                      <a:pt x="10070" y="15542"/>
                      <a:pt x="10023" y="15495"/>
                      <a:pt x="9914" y="15401"/>
                    </a:cubicBezTo>
                    <a:cubicBezTo>
                      <a:pt x="9805" y="15308"/>
                      <a:pt x="9914" y="15510"/>
                      <a:pt x="9914" y="15573"/>
                    </a:cubicBezTo>
                    <a:cubicBezTo>
                      <a:pt x="9914" y="15635"/>
                      <a:pt x="9914" y="15729"/>
                      <a:pt x="9914" y="15573"/>
                    </a:cubicBezTo>
                    <a:cubicBezTo>
                      <a:pt x="9914" y="15417"/>
                      <a:pt x="9618" y="15713"/>
                      <a:pt x="9680" y="15573"/>
                    </a:cubicBezTo>
                    <a:cubicBezTo>
                      <a:pt x="9743" y="15432"/>
                      <a:pt x="9509" y="15651"/>
                      <a:pt x="9680" y="15573"/>
                    </a:cubicBezTo>
                    <a:cubicBezTo>
                      <a:pt x="9852" y="15495"/>
                      <a:pt x="9571" y="15697"/>
                      <a:pt x="9509" y="15729"/>
                    </a:cubicBezTo>
                    <a:lnTo>
                      <a:pt x="9509" y="15729"/>
                    </a:lnTo>
                    <a:cubicBezTo>
                      <a:pt x="9509" y="15729"/>
                      <a:pt x="9509" y="15807"/>
                      <a:pt x="9509" y="15729"/>
                    </a:cubicBezTo>
                    <a:cubicBezTo>
                      <a:pt x="9509" y="15651"/>
                      <a:pt x="9400" y="15853"/>
                      <a:pt x="9509" y="15729"/>
                    </a:cubicBezTo>
                    <a:cubicBezTo>
                      <a:pt x="9306" y="15729"/>
                      <a:pt x="8823" y="16648"/>
                      <a:pt x="9150" y="16337"/>
                    </a:cubicBezTo>
                    <a:cubicBezTo>
                      <a:pt x="9150" y="16461"/>
                      <a:pt x="8932" y="16633"/>
                      <a:pt x="8994" y="16414"/>
                    </a:cubicBezTo>
                    <a:cubicBezTo>
                      <a:pt x="8870" y="16570"/>
                      <a:pt x="8885" y="16555"/>
                      <a:pt x="8901" y="16414"/>
                    </a:cubicBezTo>
                    <a:cubicBezTo>
                      <a:pt x="8495" y="16565"/>
                      <a:pt x="8153" y="16851"/>
                      <a:pt x="7934" y="17225"/>
                    </a:cubicBezTo>
                    <a:lnTo>
                      <a:pt x="7934" y="17225"/>
                    </a:lnTo>
                    <a:lnTo>
                      <a:pt x="7934" y="17225"/>
                    </a:lnTo>
                    <a:cubicBezTo>
                      <a:pt x="7934" y="17225"/>
                      <a:pt x="7934" y="17085"/>
                      <a:pt x="7934" y="17007"/>
                    </a:cubicBezTo>
                    <a:cubicBezTo>
                      <a:pt x="7810" y="17225"/>
                      <a:pt x="7794" y="17506"/>
                      <a:pt x="7591" y="17693"/>
                    </a:cubicBezTo>
                    <a:lnTo>
                      <a:pt x="7591" y="17693"/>
                    </a:lnTo>
                    <a:lnTo>
                      <a:pt x="7498" y="17833"/>
                    </a:lnTo>
                    <a:cubicBezTo>
                      <a:pt x="7531" y="17730"/>
                      <a:pt x="7584" y="17635"/>
                      <a:pt x="7654" y="17552"/>
                    </a:cubicBezTo>
                    <a:cubicBezTo>
                      <a:pt x="7654" y="17552"/>
                      <a:pt x="7654" y="17474"/>
                      <a:pt x="7654" y="17443"/>
                    </a:cubicBezTo>
                    <a:lnTo>
                      <a:pt x="7654" y="17443"/>
                    </a:lnTo>
                    <a:cubicBezTo>
                      <a:pt x="7654" y="17256"/>
                      <a:pt x="7810" y="17116"/>
                      <a:pt x="7872" y="16944"/>
                    </a:cubicBezTo>
                    <a:cubicBezTo>
                      <a:pt x="7755" y="17096"/>
                      <a:pt x="7660" y="17264"/>
                      <a:pt x="7591" y="17443"/>
                    </a:cubicBezTo>
                    <a:cubicBezTo>
                      <a:pt x="7591" y="17350"/>
                      <a:pt x="7591" y="17272"/>
                      <a:pt x="7591" y="17178"/>
                    </a:cubicBezTo>
                    <a:cubicBezTo>
                      <a:pt x="7591" y="17085"/>
                      <a:pt x="7591" y="17771"/>
                      <a:pt x="7591" y="17537"/>
                    </a:cubicBezTo>
                    <a:cubicBezTo>
                      <a:pt x="7591" y="17537"/>
                      <a:pt x="7591" y="17786"/>
                      <a:pt x="7591" y="17724"/>
                    </a:cubicBezTo>
                    <a:cubicBezTo>
                      <a:pt x="7591" y="17662"/>
                      <a:pt x="7591" y="17802"/>
                      <a:pt x="7591" y="17833"/>
                    </a:cubicBezTo>
                    <a:cubicBezTo>
                      <a:pt x="7600" y="17792"/>
                      <a:pt x="7600" y="17749"/>
                      <a:pt x="7591" y="17708"/>
                    </a:cubicBezTo>
                    <a:cubicBezTo>
                      <a:pt x="7591" y="17833"/>
                      <a:pt x="7716" y="17895"/>
                      <a:pt x="7591" y="18020"/>
                    </a:cubicBezTo>
                    <a:lnTo>
                      <a:pt x="7591" y="18020"/>
                    </a:lnTo>
                    <a:cubicBezTo>
                      <a:pt x="7591" y="18145"/>
                      <a:pt x="7420" y="18285"/>
                      <a:pt x="7451" y="18129"/>
                    </a:cubicBezTo>
                    <a:cubicBezTo>
                      <a:pt x="7482" y="17973"/>
                      <a:pt x="7451" y="18223"/>
                      <a:pt x="7451" y="18238"/>
                    </a:cubicBezTo>
                    <a:cubicBezTo>
                      <a:pt x="7451" y="18254"/>
                      <a:pt x="7529" y="18238"/>
                      <a:pt x="7545" y="18363"/>
                    </a:cubicBezTo>
                    <a:cubicBezTo>
                      <a:pt x="7536" y="18332"/>
                      <a:pt x="7536" y="18300"/>
                      <a:pt x="7545" y="18269"/>
                    </a:cubicBezTo>
                    <a:cubicBezTo>
                      <a:pt x="7545" y="18363"/>
                      <a:pt x="7545" y="18410"/>
                      <a:pt x="7420" y="18472"/>
                    </a:cubicBezTo>
                    <a:cubicBezTo>
                      <a:pt x="7295" y="18534"/>
                      <a:pt x="7420" y="18472"/>
                      <a:pt x="7420" y="18379"/>
                    </a:cubicBezTo>
                    <a:cubicBezTo>
                      <a:pt x="7420" y="18285"/>
                      <a:pt x="7420" y="18379"/>
                      <a:pt x="7420" y="18379"/>
                    </a:cubicBezTo>
                    <a:cubicBezTo>
                      <a:pt x="7420" y="18379"/>
                      <a:pt x="7420" y="18581"/>
                      <a:pt x="7420" y="18503"/>
                    </a:cubicBezTo>
                    <a:lnTo>
                      <a:pt x="7420" y="18503"/>
                    </a:lnTo>
                    <a:lnTo>
                      <a:pt x="7420" y="18503"/>
                    </a:lnTo>
                    <a:lnTo>
                      <a:pt x="7420" y="18503"/>
                    </a:lnTo>
                    <a:cubicBezTo>
                      <a:pt x="6344" y="18503"/>
                      <a:pt x="5861" y="22681"/>
                      <a:pt x="5970" y="20857"/>
                    </a:cubicBezTo>
                    <a:cubicBezTo>
                      <a:pt x="5970" y="20857"/>
                      <a:pt x="5970" y="20857"/>
                      <a:pt x="5970" y="20857"/>
                    </a:cubicBezTo>
                    <a:cubicBezTo>
                      <a:pt x="5970" y="20857"/>
                      <a:pt x="5970" y="20857"/>
                      <a:pt x="5970" y="20857"/>
                    </a:cubicBezTo>
                    <a:lnTo>
                      <a:pt x="5970" y="20857"/>
                    </a:lnTo>
                    <a:cubicBezTo>
                      <a:pt x="5970" y="20764"/>
                      <a:pt x="5970" y="20608"/>
                      <a:pt x="5970" y="20514"/>
                    </a:cubicBezTo>
                    <a:cubicBezTo>
                      <a:pt x="5970" y="20421"/>
                      <a:pt x="5970" y="20514"/>
                      <a:pt x="5970" y="20608"/>
                    </a:cubicBezTo>
                    <a:cubicBezTo>
                      <a:pt x="5970" y="20701"/>
                      <a:pt x="6220" y="19766"/>
                      <a:pt x="5970" y="19735"/>
                    </a:cubicBezTo>
                    <a:cubicBezTo>
                      <a:pt x="5721" y="19704"/>
                      <a:pt x="5877" y="19828"/>
                      <a:pt x="5970" y="19735"/>
                    </a:cubicBezTo>
                    <a:lnTo>
                      <a:pt x="5970" y="19735"/>
                    </a:lnTo>
                    <a:lnTo>
                      <a:pt x="5970" y="19735"/>
                    </a:lnTo>
                    <a:cubicBezTo>
                      <a:pt x="5970" y="19735"/>
                      <a:pt x="5970" y="19579"/>
                      <a:pt x="5970" y="19641"/>
                    </a:cubicBezTo>
                    <a:cubicBezTo>
                      <a:pt x="5978" y="19605"/>
                      <a:pt x="5978" y="19568"/>
                      <a:pt x="5970" y="19532"/>
                    </a:cubicBezTo>
                    <a:lnTo>
                      <a:pt x="5970" y="19532"/>
                    </a:lnTo>
                    <a:cubicBezTo>
                      <a:pt x="5970" y="19532"/>
                      <a:pt x="5970" y="19454"/>
                      <a:pt x="5970" y="19407"/>
                    </a:cubicBezTo>
                    <a:lnTo>
                      <a:pt x="5970" y="19407"/>
                    </a:lnTo>
                    <a:cubicBezTo>
                      <a:pt x="5970" y="19407"/>
                      <a:pt x="5970" y="19407"/>
                      <a:pt x="5970" y="19407"/>
                    </a:cubicBezTo>
                    <a:cubicBezTo>
                      <a:pt x="5970" y="19407"/>
                      <a:pt x="5970" y="19407"/>
                      <a:pt x="5970" y="19407"/>
                    </a:cubicBezTo>
                    <a:cubicBezTo>
                      <a:pt x="5970" y="19407"/>
                      <a:pt x="5970" y="19314"/>
                      <a:pt x="5970" y="19267"/>
                    </a:cubicBezTo>
                    <a:lnTo>
                      <a:pt x="5970" y="19361"/>
                    </a:lnTo>
                    <a:cubicBezTo>
                      <a:pt x="5970" y="19267"/>
                      <a:pt x="5799" y="19361"/>
                      <a:pt x="5783" y="19470"/>
                    </a:cubicBezTo>
                    <a:lnTo>
                      <a:pt x="5783" y="19470"/>
                    </a:lnTo>
                    <a:cubicBezTo>
                      <a:pt x="5783" y="19641"/>
                      <a:pt x="5783" y="19750"/>
                      <a:pt x="5783" y="19828"/>
                    </a:cubicBezTo>
                    <a:cubicBezTo>
                      <a:pt x="5783" y="19906"/>
                      <a:pt x="5783" y="19485"/>
                      <a:pt x="5783" y="19750"/>
                    </a:cubicBezTo>
                    <a:lnTo>
                      <a:pt x="5783" y="19657"/>
                    </a:lnTo>
                    <a:cubicBezTo>
                      <a:pt x="5783" y="19548"/>
                      <a:pt x="5783" y="19485"/>
                      <a:pt x="5783" y="19376"/>
                    </a:cubicBezTo>
                    <a:cubicBezTo>
                      <a:pt x="5783" y="19267"/>
                      <a:pt x="5783" y="19376"/>
                      <a:pt x="5783" y="19376"/>
                    </a:cubicBezTo>
                    <a:cubicBezTo>
                      <a:pt x="5783" y="19594"/>
                      <a:pt x="5783" y="19127"/>
                      <a:pt x="5612" y="19376"/>
                    </a:cubicBezTo>
                    <a:cubicBezTo>
                      <a:pt x="5612" y="19376"/>
                      <a:pt x="5612" y="19236"/>
                      <a:pt x="5612" y="19174"/>
                    </a:cubicBezTo>
                    <a:cubicBezTo>
                      <a:pt x="5612" y="19111"/>
                      <a:pt x="5612" y="19283"/>
                      <a:pt x="5612" y="19174"/>
                    </a:cubicBezTo>
                    <a:cubicBezTo>
                      <a:pt x="5621" y="19251"/>
                      <a:pt x="5621" y="19330"/>
                      <a:pt x="5612" y="19407"/>
                    </a:cubicBezTo>
                    <a:lnTo>
                      <a:pt x="5612" y="19407"/>
                    </a:lnTo>
                    <a:lnTo>
                      <a:pt x="5612" y="19517"/>
                    </a:lnTo>
                    <a:lnTo>
                      <a:pt x="5612" y="19517"/>
                    </a:lnTo>
                    <a:cubicBezTo>
                      <a:pt x="5612" y="19594"/>
                      <a:pt x="5612" y="19517"/>
                      <a:pt x="5612" y="19517"/>
                    </a:cubicBezTo>
                    <a:lnTo>
                      <a:pt x="5612" y="19517"/>
                    </a:lnTo>
                    <a:cubicBezTo>
                      <a:pt x="5612" y="19517"/>
                      <a:pt x="5612" y="19517"/>
                      <a:pt x="5612" y="19517"/>
                    </a:cubicBezTo>
                    <a:lnTo>
                      <a:pt x="5612" y="19517"/>
                    </a:lnTo>
                    <a:cubicBezTo>
                      <a:pt x="5612" y="19517"/>
                      <a:pt x="5612" y="19610"/>
                      <a:pt x="5612" y="19610"/>
                    </a:cubicBezTo>
                    <a:lnTo>
                      <a:pt x="5612" y="19610"/>
                    </a:lnTo>
                    <a:cubicBezTo>
                      <a:pt x="5523" y="19891"/>
                      <a:pt x="5450" y="20178"/>
                      <a:pt x="5393" y="20467"/>
                    </a:cubicBezTo>
                    <a:cubicBezTo>
                      <a:pt x="5393" y="20467"/>
                      <a:pt x="5393" y="20358"/>
                      <a:pt x="5393" y="20327"/>
                    </a:cubicBezTo>
                    <a:cubicBezTo>
                      <a:pt x="5393" y="20296"/>
                      <a:pt x="5300" y="20748"/>
                      <a:pt x="5393" y="20530"/>
                    </a:cubicBezTo>
                    <a:cubicBezTo>
                      <a:pt x="5298" y="20978"/>
                      <a:pt x="5225" y="21430"/>
                      <a:pt x="5175" y="21886"/>
                    </a:cubicBezTo>
                    <a:cubicBezTo>
                      <a:pt x="5144" y="22306"/>
                      <a:pt x="5144" y="22728"/>
                      <a:pt x="5175" y="23149"/>
                    </a:cubicBezTo>
                    <a:cubicBezTo>
                      <a:pt x="5175" y="23149"/>
                      <a:pt x="5175" y="23149"/>
                      <a:pt x="5175" y="23149"/>
                    </a:cubicBezTo>
                    <a:cubicBezTo>
                      <a:pt x="5181" y="23123"/>
                      <a:pt x="5181" y="23096"/>
                      <a:pt x="5175" y="23071"/>
                    </a:cubicBezTo>
                    <a:lnTo>
                      <a:pt x="5175" y="23071"/>
                    </a:lnTo>
                    <a:cubicBezTo>
                      <a:pt x="5175" y="23071"/>
                      <a:pt x="5175" y="23071"/>
                      <a:pt x="5175" y="23071"/>
                    </a:cubicBezTo>
                    <a:lnTo>
                      <a:pt x="5175" y="23071"/>
                    </a:lnTo>
                    <a:cubicBezTo>
                      <a:pt x="5175" y="23071"/>
                      <a:pt x="5175" y="23195"/>
                      <a:pt x="5175" y="23258"/>
                    </a:cubicBezTo>
                    <a:lnTo>
                      <a:pt x="5175" y="23258"/>
                    </a:lnTo>
                    <a:lnTo>
                      <a:pt x="5175" y="23258"/>
                    </a:lnTo>
                    <a:cubicBezTo>
                      <a:pt x="5183" y="23190"/>
                      <a:pt x="5183" y="23122"/>
                      <a:pt x="5175" y="23055"/>
                    </a:cubicBezTo>
                    <a:lnTo>
                      <a:pt x="5175" y="23055"/>
                    </a:lnTo>
                    <a:cubicBezTo>
                      <a:pt x="5316" y="22915"/>
                      <a:pt x="5175" y="22244"/>
                      <a:pt x="5440" y="22385"/>
                    </a:cubicBezTo>
                    <a:cubicBezTo>
                      <a:pt x="5440" y="22385"/>
                      <a:pt x="5440" y="22291"/>
                      <a:pt x="5440" y="22385"/>
                    </a:cubicBezTo>
                    <a:cubicBezTo>
                      <a:pt x="5440" y="22478"/>
                      <a:pt x="5440" y="22385"/>
                      <a:pt x="5440" y="22385"/>
                    </a:cubicBezTo>
                    <a:cubicBezTo>
                      <a:pt x="5440" y="22385"/>
                      <a:pt x="5440" y="22525"/>
                      <a:pt x="5440" y="22385"/>
                    </a:cubicBezTo>
                    <a:cubicBezTo>
                      <a:pt x="5534" y="22650"/>
                      <a:pt x="5269" y="22946"/>
                      <a:pt x="5316" y="23227"/>
                    </a:cubicBezTo>
                    <a:cubicBezTo>
                      <a:pt x="5316" y="23227"/>
                      <a:pt x="5316" y="23476"/>
                      <a:pt x="5316" y="23523"/>
                    </a:cubicBezTo>
                    <a:cubicBezTo>
                      <a:pt x="5277" y="23863"/>
                      <a:pt x="4970" y="24107"/>
                      <a:pt x="4630" y="24068"/>
                    </a:cubicBezTo>
                    <a:cubicBezTo>
                      <a:pt x="4290" y="24029"/>
                      <a:pt x="4045" y="23723"/>
                      <a:pt x="4084" y="23382"/>
                    </a:cubicBezTo>
                    <a:cubicBezTo>
                      <a:pt x="4084" y="23554"/>
                      <a:pt x="4084" y="23912"/>
                      <a:pt x="3991" y="24193"/>
                    </a:cubicBezTo>
                    <a:lnTo>
                      <a:pt x="3991" y="24193"/>
                    </a:lnTo>
                    <a:cubicBezTo>
                      <a:pt x="3975" y="24254"/>
                      <a:pt x="3975" y="24319"/>
                      <a:pt x="3991" y="24380"/>
                    </a:cubicBezTo>
                    <a:lnTo>
                      <a:pt x="3991" y="24380"/>
                    </a:lnTo>
                    <a:cubicBezTo>
                      <a:pt x="3991" y="24380"/>
                      <a:pt x="3991" y="24380"/>
                      <a:pt x="3991" y="24458"/>
                    </a:cubicBezTo>
                    <a:cubicBezTo>
                      <a:pt x="3991" y="24536"/>
                      <a:pt x="4178" y="24629"/>
                      <a:pt x="4162" y="24458"/>
                    </a:cubicBezTo>
                    <a:cubicBezTo>
                      <a:pt x="4162" y="24552"/>
                      <a:pt x="4162" y="24598"/>
                      <a:pt x="4287" y="24676"/>
                    </a:cubicBezTo>
                    <a:lnTo>
                      <a:pt x="4287" y="24676"/>
                    </a:lnTo>
                    <a:cubicBezTo>
                      <a:pt x="4300" y="24722"/>
                      <a:pt x="4300" y="24771"/>
                      <a:pt x="4287" y="24817"/>
                    </a:cubicBezTo>
                    <a:cubicBezTo>
                      <a:pt x="4287" y="24692"/>
                      <a:pt x="4287" y="24817"/>
                      <a:pt x="4287" y="24910"/>
                    </a:cubicBezTo>
                    <a:lnTo>
                      <a:pt x="4287" y="24910"/>
                    </a:lnTo>
                    <a:cubicBezTo>
                      <a:pt x="4326" y="25121"/>
                      <a:pt x="4326" y="25338"/>
                      <a:pt x="4287" y="25549"/>
                    </a:cubicBezTo>
                    <a:lnTo>
                      <a:pt x="4287" y="25549"/>
                    </a:lnTo>
                    <a:cubicBezTo>
                      <a:pt x="4295" y="25689"/>
                      <a:pt x="4295" y="25830"/>
                      <a:pt x="4287" y="25970"/>
                    </a:cubicBezTo>
                    <a:cubicBezTo>
                      <a:pt x="4287" y="25970"/>
                      <a:pt x="4287" y="25877"/>
                      <a:pt x="4287" y="25814"/>
                    </a:cubicBezTo>
                    <a:cubicBezTo>
                      <a:pt x="4279" y="25923"/>
                      <a:pt x="4279" y="26033"/>
                      <a:pt x="4287" y="26142"/>
                    </a:cubicBezTo>
                    <a:cubicBezTo>
                      <a:pt x="4296" y="26116"/>
                      <a:pt x="4296" y="26089"/>
                      <a:pt x="4287" y="26064"/>
                    </a:cubicBezTo>
                    <a:cubicBezTo>
                      <a:pt x="4262" y="26192"/>
                      <a:pt x="4262" y="26325"/>
                      <a:pt x="4287" y="26453"/>
                    </a:cubicBezTo>
                    <a:cubicBezTo>
                      <a:pt x="4287" y="26375"/>
                      <a:pt x="4489" y="27264"/>
                      <a:pt x="4474" y="26983"/>
                    </a:cubicBezTo>
                    <a:cubicBezTo>
                      <a:pt x="4661" y="27467"/>
                      <a:pt x="4692" y="26438"/>
                      <a:pt x="5113" y="27654"/>
                    </a:cubicBezTo>
                    <a:cubicBezTo>
                      <a:pt x="5113" y="27560"/>
                      <a:pt x="5113" y="26625"/>
                      <a:pt x="5409" y="26859"/>
                    </a:cubicBezTo>
                    <a:cubicBezTo>
                      <a:pt x="5409" y="27061"/>
                      <a:pt x="5409" y="26859"/>
                      <a:pt x="5409" y="26749"/>
                    </a:cubicBezTo>
                    <a:cubicBezTo>
                      <a:pt x="5409" y="26640"/>
                      <a:pt x="5674" y="26594"/>
                      <a:pt x="5768" y="26531"/>
                    </a:cubicBezTo>
                    <a:cubicBezTo>
                      <a:pt x="5877" y="26734"/>
                      <a:pt x="5768" y="27077"/>
                      <a:pt x="5768" y="27357"/>
                    </a:cubicBezTo>
                    <a:cubicBezTo>
                      <a:pt x="6017" y="28043"/>
                      <a:pt x="5768" y="26937"/>
                      <a:pt x="6048" y="26921"/>
                    </a:cubicBezTo>
                    <a:cubicBezTo>
                      <a:pt x="6329" y="26905"/>
                      <a:pt x="5923" y="26812"/>
                      <a:pt x="6048" y="26718"/>
                    </a:cubicBezTo>
                    <a:cubicBezTo>
                      <a:pt x="6173" y="26625"/>
                      <a:pt x="6048" y="26921"/>
                      <a:pt x="6157" y="26983"/>
                    </a:cubicBezTo>
                    <a:cubicBezTo>
                      <a:pt x="6292" y="26991"/>
                      <a:pt x="6399" y="27098"/>
                      <a:pt x="6407" y="27233"/>
                    </a:cubicBezTo>
                    <a:cubicBezTo>
                      <a:pt x="6298" y="27420"/>
                      <a:pt x="6672" y="27357"/>
                      <a:pt x="6781" y="27404"/>
                    </a:cubicBezTo>
                    <a:cubicBezTo>
                      <a:pt x="6859" y="27825"/>
                      <a:pt x="7342" y="27264"/>
                      <a:pt x="7498" y="27591"/>
                    </a:cubicBezTo>
                    <a:cubicBezTo>
                      <a:pt x="7264" y="27591"/>
                      <a:pt x="7326" y="27591"/>
                      <a:pt x="7498" y="27809"/>
                    </a:cubicBezTo>
                    <a:cubicBezTo>
                      <a:pt x="7498" y="27654"/>
                      <a:pt x="8043" y="28230"/>
                      <a:pt x="7654" y="28230"/>
                    </a:cubicBezTo>
                    <a:cubicBezTo>
                      <a:pt x="8064" y="28271"/>
                      <a:pt x="8367" y="28630"/>
                      <a:pt x="8340" y="29041"/>
                    </a:cubicBezTo>
                    <a:cubicBezTo>
                      <a:pt x="8340" y="28745"/>
                      <a:pt x="8667" y="29181"/>
                      <a:pt x="8667" y="29322"/>
                    </a:cubicBezTo>
                    <a:cubicBezTo>
                      <a:pt x="8589" y="29134"/>
                      <a:pt x="9493" y="29322"/>
                      <a:pt x="9275" y="29524"/>
                    </a:cubicBezTo>
                    <a:cubicBezTo>
                      <a:pt x="9478" y="29368"/>
                      <a:pt x="9961" y="29976"/>
                      <a:pt x="9852" y="30085"/>
                    </a:cubicBezTo>
                    <a:cubicBezTo>
                      <a:pt x="9992" y="29852"/>
                      <a:pt x="10101" y="30615"/>
                      <a:pt x="10257" y="30787"/>
                    </a:cubicBezTo>
                    <a:cubicBezTo>
                      <a:pt x="10413" y="30958"/>
                      <a:pt x="9961" y="31364"/>
                      <a:pt x="10023" y="31644"/>
                    </a:cubicBezTo>
                    <a:cubicBezTo>
                      <a:pt x="10023" y="31410"/>
                      <a:pt x="10195" y="31426"/>
                      <a:pt x="10117" y="31644"/>
                    </a:cubicBezTo>
                    <a:cubicBezTo>
                      <a:pt x="10117" y="31644"/>
                      <a:pt x="10226" y="31364"/>
                      <a:pt x="10288" y="31519"/>
                    </a:cubicBezTo>
                    <a:cubicBezTo>
                      <a:pt x="10350" y="31675"/>
                      <a:pt x="10288" y="31519"/>
                      <a:pt x="10288" y="31519"/>
                    </a:cubicBezTo>
                    <a:cubicBezTo>
                      <a:pt x="10288" y="31052"/>
                      <a:pt x="11255" y="31894"/>
                      <a:pt x="10288" y="31847"/>
                    </a:cubicBezTo>
                    <a:cubicBezTo>
                      <a:pt x="10662" y="31847"/>
                      <a:pt x="10475" y="32049"/>
                      <a:pt x="10600" y="32330"/>
                    </a:cubicBezTo>
                    <a:cubicBezTo>
                      <a:pt x="10475" y="31831"/>
                      <a:pt x="10958" y="31379"/>
                      <a:pt x="11270" y="31831"/>
                    </a:cubicBezTo>
                    <a:cubicBezTo>
                      <a:pt x="11270" y="31831"/>
                      <a:pt x="11442" y="31925"/>
                      <a:pt x="11473" y="32003"/>
                    </a:cubicBezTo>
                    <a:cubicBezTo>
                      <a:pt x="11504" y="32081"/>
                      <a:pt x="11785" y="32096"/>
                      <a:pt x="11691" y="32190"/>
                    </a:cubicBezTo>
                    <a:cubicBezTo>
                      <a:pt x="11598" y="32283"/>
                      <a:pt x="11691" y="32424"/>
                      <a:pt x="11769" y="32517"/>
                    </a:cubicBezTo>
                    <a:cubicBezTo>
                      <a:pt x="11847" y="32611"/>
                      <a:pt x="11769" y="32205"/>
                      <a:pt x="11769" y="32408"/>
                    </a:cubicBezTo>
                    <a:cubicBezTo>
                      <a:pt x="11769" y="32268"/>
                      <a:pt x="11894" y="32314"/>
                      <a:pt x="11769" y="32221"/>
                    </a:cubicBezTo>
                    <a:cubicBezTo>
                      <a:pt x="11644" y="32127"/>
                      <a:pt x="12128" y="32455"/>
                      <a:pt x="12128" y="32346"/>
                    </a:cubicBezTo>
                    <a:cubicBezTo>
                      <a:pt x="12128" y="32237"/>
                      <a:pt x="12128" y="32346"/>
                      <a:pt x="12221" y="32439"/>
                    </a:cubicBezTo>
                    <a:cubicBezTo>
                      <a:pt x="12315" y="32533"/>
                      <a:pt x="12221" y="32439"/>
                      <a:pt x="12221" y="32439"/>
                    </a:cubicBezTo>
                    <a:lnTo>
                      <a:pt x="12221" y="32439"/>
                    </a:lnTo>
                    <a:lnTo>
                      <a:pt x="12221" y="32439"/>
                    </a:lnTo>
                    <a:cubicBezTo>
                      <a:pt x="13468" y="32813"/>
                      <a:pt x="14918" y="33998"/>
                      <a:pt x="13546" y="35323"/>
                    </a:cubicBezTo>
                    <a:cubicBezTo>
                      <a:pt x="13546" y="35245"/>
                      <a:pt x="13546" y="35105"/>
                      <a:pt x="13546" y="35229"/>
                    </a:cubicBezTo>
                    <a:cubicBezTo>
                      <a:pt x="13546" y="35354"/>
                      <a:pt x="13453" y="35229"/>
                      <a:pt x="13437" y="35229"/>
                    </a:cubicBezTo>
                    <a:lnTo>
                      <a:pt x="13437" y="35229"/>
                    </a:lnTo>
                    <a:cubicBezTo>
                      <a:pt x="13733" y="35744"/>
                      <a:pt x="14263" y="37770"/>
                      <a:pt x="13437" y="37614"/>
                    </a:cubicBezTo>
                    <a:cubicBezTo>
                      <a:pt x="13437" y="37614"/>
                      <a:pt x="13172" y="37614"/>
                      <a:pt x="13437" y="37614"/>
                    </a:cubicBezTo>
                    <a:cubicBezTo>
                      <a:pt x="13702" y="37614"/>
                      <a:pt x="13297" y="37614"/>
                      <a:pt x="13250" y="37614"/>
                    </a:cubicBezTo>
                    <a:cubicBezTo>
                      <a:pt x="13203" y="37614"/>
                      <a:pt x="13250" y="37692"/>
                      <a:pt x="13250" y="37833"/>
                    </a:cubicBezTo>
                    <a:cubicBezTo>
                      <a:pt x="13032" y="37661"/>
                      <a:pt x="12938" y="38113"/>
                      <a:pt x="12845" y="38082"/>
                    </a:cubicBezTo>
                    <a:cubicBezTo>
                      <a:pt x="12751" y="38051"/>
                      <a:pt x="12845" y="38082"/>
                      <a:pt x="12845" y="38082"/>
                    </a:cubicBezTo>
                    <a:cubicBezTo>
                      <a:pt x="12845" y="38082"/>
                      <a:pt x="12969" y="38160"/>
                      <a:pt x="12845" y="38160"/>
                    </a:cubicBezTo>
                    <a:cubicBezTo>
                      <a:pt x="12720" y="38160"/>
                      <a:pt x="12845" y="38160"/>
                      <a:pt x="12845" y="38160"/>
                    </a:cubicBezTo>
                    <a:cubicBezTo>
                      <a:pt x="12845" y="38160"/>
                      <a:pt x="13110" y="38503"/>
                      <a:pt x="13078" y="38597"/>
                    </a:cubicBezTo>
                    <a:cubicBezTo>
                      <a:pt x="13047" y="38690"/>
                      <a:pt x="13078" y="39657"/>
                      <a:pt x="13078" y="39329"/>
                    </a:cubicBezTo>
                    <a:cubicBezTo>
                      <a:pt x="13078" y="39329"/>
                      <a:pt x="13078" y="39329"/>
                      <a:pt x="13078" y="39251"/>
                    </a:cubicBezTo>
                    <a:cubicBezTo>
                      <a:pt x="13078" y="39173"/>
                      <a:pt x="13078" y="39127"/>
                      <a:pt x="13078" y="39127"/>
                    </a:cubicBezTo>
                    <a:cubicBezTo>
                      <a:pt x="13012" y="39062"/>
                      <a:pt x="12939" y="39004"/>
                      <a:pt x="12860" y="38955"/>
                    </a:cubicBezTo>
                    <a:cubicBezTo>
                      <a:pt x="12915" y="39005"/>
                      <a:pt x="12962" y="39063"/>
                      <a:pt x="13000" y="39127"/>
                    </a:cubicBezTo>
                    <a:cubicBezTo>
                      <a:pt x="13000" y="39127"/>
                      <a:pt x="13110" y="39345"/>
                      <a:pt x="13000" y="39251"/>
                    </a:cubicBezTo>
                    <a:cubicBezTo>
                      <a:pt x="13484" y="39968"/>
                      <a:pt x="13000" y="40171"/>
                      <a:pt x="12564" y="39766"/>
                    </a:cubicBezTo>
                    <a:lnTo>
                      <a:pt x="13203" y="40311"/>
                    </a:lnTo>
                    <a:lnTo>
                      <a:pt x="13203" y="40311"/>
                    </a:lnTo>
                    <a:cubicBezTo>
                      <a:pt x="13283" y="40379"/>
                      <a:pt x="13347" y="40464"/>
                      <a:pt x="13390" y="40561"/>
                    </a:cubicBezTo>
                    <a:lnTo>
                      <a:pt x="13390" y="40561"/>
                    </a:lnTo>
                    <a:cubicBezTo>
                      <a:pt x="13390" y="40561"/>
                      <a:pt x="13562" y="40794"/>
                      <a:pt x="13390" y="40732"/>
                    </a:cubicBezTo>
                    <a:cubicBezTo>
                      <a:pt x="13219" y="40670"/>
                      <a:pt x="13063" y="40732"/>
                      <a:pt x="12969" y="40732"/>
                    </a:cubicBezTo>
                    <a:cubicBezTo>
                      <a:pt x="12876" y="40732"/>
                      <a:pt x="13141" y="40872"/>
                      <a:pt x="13219" y="40950"/>
                    </a:cubicBezTo>
                    <a:lnTo>
                      <a:pt x="13219" y="40950"/>
                    </a:lnTo>
                    <a:cubicBezTo>
                      <a:pt x="13530" y="41262"/>
                      <a:pt x="13608" y="41356"/>
                      <a:pt x="13125" y="41106"/>
                    </a:cubicBezTo>
                    <a:cubicBezTo>
                      <a:pt x="13269" y="41259"/>
                      <a:pt x="13438" y="41385"/>
                      <a:pt x="13624" y="41480"/>
                    </a:cubicBezTo>
                    <a:cubicBezTo>
                      <a:pt x="13624" y="41480"/>
                      <a:pt x="13624" y="41480"/>
                      <a:pt x="13624" y="41480"/>
                    </a:cubicBezTo>
                    <a:lnTo>
                      <a:pt x="13624" y="41480"/>
                    </a:lnTo>
                    <a:cubicBezTo>
                      <a:pt x="13889" y="41683"/>
                      <a:pt x="13733" y="41699"/>
                      <a:pt x="14263" y="42073"/>
                    </a:cubicBezTo>
                    <a:lnTo>
                      <a:pt x="14263" y="42073"/>
                    </a:lnTo>
                    <a:lnTo>
                      <a:pt x="14263" y="42073"/>
                    </a:lnTo>
                    <a:lnTo>
                      <a:pt x="14263" y="42073"/>
                    </a:lnTo>
                    <a:cubicBezTo>
                      <a:pt x="14513" y="42353"/>
                      <a:pt x="14918" y="42416"/>
                      <a:pt x="15183" y="42665"/>
                    </a:cubicBezTo>
                    <a:lnTo>
                      <a:pt x="15183" y="42665"/>
                    </a:lnTo>
                    <a:lnTo>
                      <a:pt x="15183" y="42665"/>
                    </a:lnTo>
                    <a:lnTo>
                      <a:pt x="15183" y="42665"/>
                    </a:lnTo>
                    <a:lnTo>
                      <a:pt x="15323" y="42774"/>
                    </a:lnTo>
                    <a:lnTo>
                      <a:pt x="15323" y="42774"/>
                    </a:lnTo>
                    <a:lnTo>
                      <a:pt x="15510" y="42899"/>
                    </a:lnTo>
                    <a:cubicBezTo>
                      <a:pt x="15510" y="42899"/>
                      <a:pt x="15510" y="42899"/>
                      <a:pt x="15417" y="42899"/>
                    </a:cubicBezTo>
                    <a:cubicBezTo>
                      <a:pt x="15680" y="43066"/>
                      <a:pt x="15956" y="43212"/>
                      <a:pt x="16243" y="43335"/>
                    </a:cubicBezTo>
                    <a:lnTo>
                      <a:pt x="16243" y="43335"/>
                    </a:lnTo>
                    <a:cubicBezTo>
                      <a:pt x="16149" y="43335"/>
                      <a:pt x="16243" y="43335"/>
                      <a:pt x="16243" y="43335"/>
                    </a:cubicBezTo>
                    <a:lnTo>
                      <a:pt x="16243" y="43335"/>
                    </a:lnTo>
                    <a:cubicBezTo>
                      <a:pt x="16389" y="43422"/>
                      <a:pt x="16539" y="43501"/>
                      <a:pt x="16695" y="43569"/>
                    </a:cubicBezTo>
                    <a:lnTo>
                      <a:pt x="16492" y="43569"/>
                    </a:lnTo>
                    <a:close/>
                    <a:moveTo>
                      <a:pt x="18659" y="9182"/>
                    </a:moveTo>
                    <a:cubicBezTo>
                      <a:pt x="18410" y="9446"/>
                      <a:pt x="18659" y="9088"/>
                      <a:pt x="18659" y="9057"/>
                    </a:cubicBezTo>
                    <a:cubicBezTo>
                      <a:pt x="18659" y="9026"/>
                      <a:pt x="18534" y="9197"/>
                      <a:pt x="18410" y="9369"/>
                    </a:cubicBezTo>
                    <a:cubicBezTo>
                      <a:pt x="17989" y="9150"/>
                      <a:pt x="17770" y="9961"/>
                      <a:pt x="17505" y="9899"/>
                    </a:cubicBezTo>
                    <a:cubicBezTo>
                      <a:pt x="17724" y="10132"/>
                      <a:pt x="17334" y="9899"/>
                      <a:pt x="17381" y="10132"/>
                    </a:cubicBezTo>
                    <a:cubicBezTo>
                      <a:pt x="17256" y="9945"/>
                      <a:pt x="17381" y="10132"/>
                      <a:pt x="17381" y="10132"/>
                    </a:cubicBezTo>
                    <a:cubicBezTo>
                      <a:pt x="17381" y="9899"/>
                      <a:pt x="17381" y="10397"/>
                      <a:pt x="17240" y="10132"/>
                    </a:cubicBezTo>
                    <a:cubicBezTo>
                      <a:pt x="16960" y="10132"/>
                      <a:pt x="17240" y="10507"/>
                      <a:pt x="16866" y="10507"/>
                    </a:cubicBezTo>
                    <a:cubicBezTo>
                      <a:pt x="16866" y="10507"/>
                      <a:pt x="16633" y="10912"/>
                      <a:pt x="16570" y="10803"/>
                    </a:cubicBezTo>
                    <a:cubicBezTo>
                      <a:pt x="16508" y="10694"/>
                      <a:pt x="16196" y="11302"/>
                      <a:pt x="16336" y="10990"/>
                    </a:cubicBezTo>
                    <a:cubicBezTo>
                      <a:pt x="15915" y="11255"/>
                      <a:pt x="16430" y="10834"/>
                      <a:pt x="16103" y="10896"/>
                    </a:cubicBezTo>
                    <a:cubicBezTo>
                      <a:pt x="16492" y="10600"/>
                      <a:pt x="16399" y="10662"/>
                      <a:pt x="15884" y="10694"/>
                    </a:cubicBezTo>
                    <a:cubicBezTo>
                      <a:pt x="15962" y="10267"/>
                      <a:pt x="16121" y="9860"/>
                      <a:pt x="16352" y="9493"/>
                    </a:cubicBezTo>
                    <a:cubicBezTo>
                      <a:pt x="16352" y="9275"/>
                      <a:pt x="16539" y="9493"/>
                      <a:pt x="16742" y="9197"/>
                    </a:cubicBezTo>
                    <a:cubicBezTo>
                      <a:pt x="16321" y="9353"/>
                      <a:pt x="16321" y="9197"/>
                      <a:pt x="16742" y="8839"/>
                    </a:cubicBezTo>
                    <a:cubicBezTo>
                      <a:pt x="16648" y="8839"/>
                      <a:pt x="16523" y="8839"/>
                      <a:pt x="16648" y="8839"/>
                    </a:cubicBezTo>
                    <a:cubicBezTo>
                      <a:pt x="16773" y="8839"/>
                      <a:pt x="16648" y="8745"/>
                      <a:pt x="17209" y="8480"/>
                    </a:cubicBezTo>
                    <a:cubicBezTo>
                      <a:pt x="16071" y="8901"/>
                      <a:pt x="17599" y="8137"/>
                      <a:pt x="17038" y="8262"/>
                    </a:cubicBezTo>
                    <a:cubicBezTo>
                      <a:pt x="17490" y="7856"/>
                      <a:pt x="17381" y="8433"/>
                      <a:pt x="17537" y="8262"/>
                    </a:cubicBezTo>
                    <a:cubicBezTo>
                      <a:pt x="17240" y="8262"/>
                      <a:pt x="17848" y="8044"/>
                      <a:pt x="17537" y="8137"/>
                    </a:cubicBezTo>
                    <a:cubicBezTo>
                      <a:pt x="17646" y="8028"/>
                      <a:pt x="17396" y="8137"/>
                      <a:pt x="17194" y="8137"/>
                    </a:cubicBezTo>
                    <a:cubicBezTo>
                      <a:pt x="17630" y="7747"/>
                      <a:pt x="17459" y="8246"/>
                      <a:pt x="17786" y="7872"/>
                    </a:cubicBezTo>
                    <a:cubicBezTo>
                      <a:pt x="17505" y="8028"/>
                      <a:pt x="17552" y="7763"/>
                      <a:pt x="17786" y="7872"/>
                    </a:cubicBezTo>
                    <a:cubicBezTo>
                      <a:pt x="17976" y="7744"/>
                      <a:pt x="18154" y="7598"/>
                      <a:pt x="18316" y="7436"/>
                    </a:cubicBezTo>
                    <a:cubicBezTo>
                      <a:pt x="18145" y="7436"/>
                      <a:pt x="18316" y="6594"/>
                      <a:pt x="18472" y="7217"/>
                    </a:cubicBezTo>
                    <a:cubicBezTo>
                      <a:pt x="18472" y="7217"/>
                      <a:pt x="18612" y="6999"/>
                      <a:pt x="18659" y="7046"/>
                    </a:cubicBezTo>
                    <a:cubicBezTo>
                      <a:pt x="18706" y="7093"/>
                      <a:pt x="19189" y="6344"/>
                      <a:pt x="18768" y="6703"/>
                    </a:cubicBezTo>
                    <a:cubicBezTo>
                      <a:pt x="18347" y="7061"/>
                      <a:pt x="19205" y="6282"/>
                      <a:pt x="19735" y="5752"/>
                    </a:cubicBezTo>
                    <a:cubicBezTo>
                      <a:pt x="21013" y="4770"/>
                      <a:pt x="19735" y="4988"/>
                      <a:pt x="20795" y="4521"/>
                    </a:cubicBezTo>
                    <a:cubicBezTo>
                      <a:pt x="20950" y="4521"/>
                      <a:pt x="21060" y="4599"/>
                      <a:pt x="21169" y="4396"/>
                    </a:cubicBezTo>
                    <a:cubicBezTo>
                      <a:pt x="23897" y="3227"/>
                      <a:pt x="23211" y="3866"/>
                      <a:pt x="24286" y="3351"/>
                    </a:cubicBezTo>
                    <a:cubicBezTo>
                      <a:pt x="23974" y="3523"/>
                      <a:pt x="24286" y="3351"/>
                      <a:pt x="24395" y="3351"/>
                    </a:cubicBezTo>
                    <a:cubicBezTo>
                      <a:pt x="24052" y="3585"/>
                      <a:pt x="24239" y="3351"/>
                      <a:pt x="24146" y="3585"/>
                    </a:cubicBezTo>
                    <a:cubicBezTo>
                      <a:pt x="24286" y="3757"/>
                      <a:pt x="23382" y="3850"/>
                      <a:pt x="23787" y="3819"/>
                    </a:cubicBezTo>
                    <a:cubicBezTo>
                      <a:pt x="24193" y="3788"/>
                      <a:pt x="23647" y="3944"/>
                      <a:pt x="23787" y="3928"/>
                    </a:cubicBezTo>
                    <a:cubicBezTo>
                      <a:pt x="24099" y="3679"/>
                      <a:pt x="23787" y="4069"/>
                      <a:pt x="23663" y="4084"/>
                    </a:cubicBezTo>
                    <a:cubicBezTo>
                      <a:pt x="22946" y="4645"/>
                      <a:pt x="24536" y="3398"/>
                      <a:pt x="23943" y="4193"/>
                    </a:cubicBezTo>
                    <a:cubicBezTo>
                      <a:pt x="23694" y="4396"/>
                      <a:pt x="23429" y="4411"/>
                      <a:pt x="23647" y="4489"/>
                    </a:cubicBezTo>
                    <a:cubicBezTo>
                      <a:pt x="23298" y="4794"/>
                      <a:pt x="23057" y="5205"/>
                      <a:pt x="22961" y="5659"/>
                    </a:cubicBezTo>
                    <a:cubicBezTo>
                      <a:pt x="22868" y="5331"/>
                      <a:pt x="22462" y="5830"/>
                      <a:pt x="22790" y="5783"/>
                    </a:cubicBezTo>
                    <a:cubicBezTo>
                      <a:pt x="22540" y="5986"/>
                      <a:pt x="22790" y="5783"/>
                      <a:pt x="22696" y="5986"/>
                    </a:cubicBezTo>
                    <a:cubicBezTo>
                      <a:pt x="22603" y="6189"/>
                      <a:pt x="22540" y="5986"/>
                      <a:pt x="22462" y="5986"/>
                    </a:cubicBezTo>
                    <a:cubicBezTo>
                      <a:pt x="22385" y="5986"/>
                      <a:pt x="22462" y="6313"/>
                      <a:pt x="22462" y="6142"/>
                    </a:cubicBezTo>
                    <a:cubicBezTo>
                      <a:pt x="22462" y="6235"/>
                      <a:pt x="22743" y="6469"/>
                      <a:pt x="22462" y="6516"/>
                    </a:cubicBezTo>
                    <a:cubicBezTo>
                      <a:pt x="22026" y="6126"/>
                      <a:pt x="22462" y="6874"/>
                      <a:pt x="22182" y="6796"/>
                    </a:cubicBezTo>
                    <a:cubicBezTo>
                      <a:pt x="21745" y="7015"/>
                      <a:pt x="22182" y="6407"/>
                      <a:pt x="21901" y="6796"/>
                    </a:cubicBezTo>
                    <a:cubicBezTo>
                      <a:pt x="21901" y="6609"/>
                      <a:pt x="21605" y="6906"/>
                      <a:pt x="21543" y="6921"/>
                    </a:cubicBezTo>
                    <a:cubicBezTo>
                      <a:pt x="21917" y="6921"/>
                      <a:pt x="21543" y="7046"/>
                      <a:pt x="21543" y="7061"/>
                    </a:cubicBezTo>
                    <a:cubicBezTo>
                      <a:pt x="21995" y="7061"/>
                      <a:pt x="21543" y="7186"/>
                      <a:pt x="21621" y="7249"/>
                    </a:cubicBezTo>
                    <a:cubicBezTo>
                      <a:pt x="22182" y="7342"/>
                      <a:pt x="21340" y="8807"/>
                      <a:pt x="21402" y="7498"/>
                    </a:cubicBezTo>
                    <a:cubicBezTo>
                      <a:pt x="20904" y="7171"/>
                      <a:pt x="21761" y="7856"/>
                      <a:pt x="20997" y="7732"/>
                    </a:cubicBezTo>
                    <a:cubicBezTo>
                      <a:pt x="21137" y="7841"/>
                      <a:pt x="20576" y="7966"/>
                      <a:pt x="20810" y="7919"/>
                    </a:cubicBezTo>
                    <a:cubicBezTo>
                      <a:pt x="21044" y="7872"/>
                      <a:pt x="21169" y="8090"/>
                      <a:pt x="20810" y="8028"/>
                    </a:cubicBezTo>
                    <a:cubicBezTo>
                      <a:pt x="20452" y="7966"/>
                      <a:pt x="21855" y="8028"/>
                      <a:pt x="21278" y="8277"/>
                    </a:cubicBezTo>
                    <a:cubicBezTo>
                      <a:pt x="21278" y="8277"/>
                      <a:pt x="21028" y="8464"/>
                      <a:pt x="20997" y="8418"/>
                    </a:cubicBezTo>
                    <a:cubicBezTo>
                      <a:pt x="20966" y="8371"/>
                      <a:pt x="19844" y="8948"/>
                      <a:pt x="19922" y="8527"/>
                    </a:cubicBezTo>
                    <a:cubicBezTo>
                      <a:pt x="20000" y="8106"/>
                      <a:pt x="19922" y="8745"/>
                      <a:pt x="19812" y="8761"/>
                    </a:cubicBezTo>
                    <a:cubicBezTo>
                      <a:pt x="19407" y="8792"/>
                      <a:pt x="18706" y="9556"/>
                      <a:pt x="18659" y="9182"/>
                    </a:cubicBezTo>
                    <a:close/>
                    <a:moveTo>
                      <a:pt x="21480" y="10382"/>
                    </a:moveTo>
                    <a:cubicBezTo>
                      <a:pt x="21480" y="10507"/>
                      <a:pt x="21293" y="10475"/>
                      <a:pt x="21247" y="10382"/>
                    </a:cubicBezTo>
                    <a:cubicBezTo>
                      <a:pt x="21200" y="10288"/>
                      <a:pt x="21075" y="10382"/>
                      <a:pt x="21122" y="10273"/>
                    </a:cubicBezTo>
                    <a:cubicBezTo>
                      <a:pt x="21169" y="10164"/>
                      <a:pt x="21044" y="10273"/>
                      <a:pt x="21122" y="10273"/>
                    </a:cubicBezTo>
                    <a:cubicBezTo>
                      <a:pt x="21030" y="10296"/>
                      <a:pt x="20933" y="10296"/>
                      <a:pt x="20841" y="10273"/>
                    </a:cubicBezTo>
                    <a:cubicBezTo>
                      <a:pt x="20841" y="10273"/>
                      <a:pt x="20841" y="10273"/>
                      <a:pt x="20841" y="10273"/>
                    </a:cubicBezTo>
                    <a:cubicBezTo>
                      <a:pt x="20841" y="10273"/>
                      <a:pt x="20841" y="10273"/>
                      <a:pt x="20841" y="10195"/>
                    </a:cubicBezTo>
                    <a:cubicBezTo>
                      <a:pt x="20841" y="10117"/>
                      <a:pt x="20841" y="10195"/>
                      <a:pt x="20841" y="10195"/>
                    </a:cubicBezTo>
                    <a:cubicBezTo>
                      <a:pt x="20841" y="10195"/>
                      <a:pt x="20982" y="10070"/>
                      <a:pt x="21060" y="10117"/>
                    </a:cubicBezTo>
                    <a:cubicBezTo>
                      <a:pt x="21137" y="10164"/>
                      <a:pt x="20826" y="10210"/>
                      <a:pt x="21060" y="10008"/>
                    </a:cubicBezTo>
                    <a:cubicBezTo>
                      <a:pt x="21060" y="10086"/>
                      <a:pt x="20919" y="10008"/>
                      <a:pt x="21060" y="9930"/>
                    </a:cubicBezTo>
                    <a:cubicBezTo>
                      <a:pt x="21200" y="9852"/>
                      <a:pt x="20826" y="9930"/>
                      <a:pt x="20826" y="9821"/>
                    </a:cubicBezTo>
                    <a:cubicBezTo>
                      <a:pt x="20826" y="9711"/>
                      <a:pt x="21060" y="9743"/>
                      <a:pt x="21075" y="9821"/>
                    </a:cubicBezTo>
                    <a:cubicBezTo>
                      <a:pt x="21091" y="9899"/>
                      <a:pt x="21231" y="9821"/>
                      <a:pt x="21247" y="9727"/>
                    </a:cubicBezTo>
                    <a:cubicBezTo>
                      <a:pt x="21262" y="9634"/>
                      <a:pt x="21137" y="9727"/>
                      <a:pt x="21247" y="9727"/>
                    </a:cubicBezTo>
                    <a:cubicBezTo>
                      <a:pt x="21356" y="9727"/>
                      <a:pt x="21137" y="9727"/>
                      <a:pt x="21247" y="9649"/>
                    </a:cubicBezTo>
                    <a:cubicBezTo>
                      <a:pt x="21356" y="9571"/>
                      <a:pt x="21247" y="9649"/>
                      <a:pt x="21247" y="9649"/>
                    </a:cubicBezTo>
                    <a:cubicBezTo>
                      <a:pt x="21247" y="9649"/>
                      <a:pt x="21247" y="9727"/>
                      <a:pt x="21247" y="9649"/>
                    </a:cubicBezTo>
                    <a:cubicBezTo>
                      <a:pt x="21247" y="9571"/>
                      <a:pt x="21247" y="9649"/>
                      <a:pt x="21247" y="9649"/>
                    </a:cubicBezTo>
                    <a:cubicBezTo>
                      <a:pt x="21075" y="9867"/>
                      <a:pt x="20982" y="9509"/>
                      <a:pt x="21137" y="9649"/>
                    </a:cubicBezTo>
                    <a:cubicBezTo>
                      <a:pt x="21293" y="9789"/>
                      <a:pt x="21137" y="9509"/>
                      <a:pt x="21137" y="9649"/>
                    </a:cubicBezTo>
                    <a:cubicBezTo>
                      <a:pt x="21137" y="9789"/>
                      <a:pt x="21137" y="9649"/>
                      <a:pt x="21137" y="9649"/>
                    </a:cubicBezTo>
                    <a:cubicBezTo>
                      <a:pt x="21137" y="9649"/>
                      <a:pt x="21137" y="9556"/>
                      <a:pt x="21137" y="9649"/>
                    </a:cubicBezTo>
                    <a:cubicBezTo>
                      <a:pt x="21137" y="9743"/>
                      <a:pt x="21137" y="9509"/>
                      <a:pt x="21137" y="9649"/>
                    </a:cubicBezTo>
                    <a:cubicBezTo>
                      <a:pt x="21137" y="9789"/>
                      <a:pt x="21247" y="9649"/>
                      <a:pt x="21137" y="9649"/>
                    </a:cubicBezTo>
                    <a:cubicBezTo>
                      <a:pt x="21028" y="9649"/>
                      <a:pt x="21231" y="9649"/>
                      <a:pt x="21137" y="9649"/>
                    </a:cubicBezTo>
                    <a:cubicBezTo>
                      <a:pt x="21044" y="9649"/>
                      <a:pt x="20982" y="9509"/>
                      <a:pt x="21137" y="9509"/>
                    </a:cubicBezTo>
                    <a:cubicBezTo>
                      <a:pt x="20872" y="9415"/>
                      <a:pt x="21231" y="9415"/>
                      <a:pt x="21137" y="9602"/>
                    </a:cubicBezTo>
                    <a:cubicBezTo>
                      <a:pt x="21137" y="9602"/>
                      <a:pt x="21137" y="9602"/>
                      <a:pt x="21137" y="9602"/>
                    </a:cubicBezTo>
                    <a:cubicBezTo>
                      <a:pt x="21137" y="9602"/>
                      <a:pt x="21137" y="9711"/>
                      <a:pt x="21137" y="9602"/>
                    </a:cubicBezTo>
                    <a:cubicBezTo>
                      <a:pt x="21147" y="9627"/>
                      <a:pt x="21147" y="9655"/>
                      <a:pt x="21137" y="9680"/>
                    </a:cubicBezTo>
                    <a:cubicBezTo>
                      <a:pt x="21137" y="9680"/>
                      <a:pt x="21137" y="9758"/>
                      <a:pt x="21137" y="9789"/>
                    </a:cubicBezTo>
                    <a:cubicBezTo>
                      <a:pt x="21137" y="9821"/>
                      <a:pt x="21137" y="9789"/>
                      <a:pt x="21137" y="9867"/>
                    </a:cubicBezTo>
                    <a:cubicBezTo>
                      <a:pt x="21156" y="9800"/>
                      <a:pt x="21201" y="9744"/>
                      <a:pt x="21262" y="9711"/>
                    </a:cubicBezTo>
                    <a:cubicBezTo>
                      <a:pt x="21262" y="9899"/>
                      <a:pt x="21262" y="9509"/>
                      <a:pt x="21418" y="9493"/>
                    </a:cubicBezTo>
                    <a:cubicBezTo>
                      <a:pt x="21574" y="9478"/>
                      <a:pt x="21418" y="9602"/>
                      <a:pt x="21418" y="9618"/>
                    </a:cubicBezTo>
                    <a:cubicBezTo>
                      <a:pt x="21418" y="9634"/>
                      <a:pt x="21496" y="9493"/>
                      <a:pt x="21590" y="9509"/>
                    </a:cubicBezTo>
                    <a:cubicBezTo>
                      <a:pt x="21628" y="9598"/>
                      <a:pt x="21628" y="9700"/>
                      <a:pt x="21590" y="9789"/>
                    </a:cubicBezTo>
                    <a:cubicBezTo>
                      <a:pt x="21683" y="9711"/>
                      <a:pt x="21590" y="9493"/>
                      <a:pt x="21745" y="9540"/>
                    </a:cubicBezTo>
                    <a:cubicBezTo>
                      <a:pt x="21901" y="9587"/>
                      <a:pt x="21886" y="9415"/>
                      <a:pt x="21870" y="9540"/>
                    </a:cubicBezTo>
                    <a:cubicBezTo>
                      <a:pt x="21855" y="9665"/>
                      <a:pt x="22104" y="9275"/>
                      <a:pt x="22073" y="9540"/>
                    </a:cubicBezTo>
                    <a:cubicBezTo>
                      <a:pt x="22042" y="9805"/>
                      <a:pt x="22182" y="9400"/>
                      <a:pt x="22260" y="9540"/>
                    </a:cubicBezTo>
                    <a:cubicBezTo>
                      <a:pt x="22338" y="9680"/>
                      <a:pt x="22104" y="9680"/>
                      <a:pt x="22260" y="9649"/>
                    </a:cubicBezTo>
                    <a:cubicBezTo>
                      <a:pt x="22416" y="9618"/>
                      <a:pt x="22166" y="9649"/>
                      <a:pt x="22260" y="9805"/>
                    </a:cubicBezTo>
                    <a:cubicBezTo>
                      <a:pt x="22353" y="9961"/>
                      <a:pt x="22260" y="9805"/>
                      <a:pt x="22260" y="9805"/>
                    </a:cubicBezTo>
                    <a:cubicBezTo>
                      <a:pt x="22462" y="9805"/>
                      <a:pt x="22338" y="9805"/>
                      <a:pt x="22260" y="9914"/>
                    </a:cubicBezTo>
                    <a:cubicBezTo>
                      <a:pt x="22182" y="10023"/>
                      <a:pt x="22260" y="10054"/>
                      <a:pt x="22260" y="10117"/>
                    </a:cubicBezTo>
                    <a:cubicBezTo>
                      <a:pt x="22120" y="9914"/>
                      <a:pt x="22260" y="10382"/>
                      <a:pt x="22042" y="10117"/>
                    </a:cubicBezTo>
                    <a:cubicBezTo>
                      <a:pt x="22042" y="10226"/>
                      <a:pt x="21839" y="10226"/>
                      <a:pt x="21761" y="10335"/>
                    </a:cubicBezTo>
                    <a:lnTo>
                      <a:pt x="21761" y="10335"/>
                    </a:lnTo>
                    <a:cubicBezTo>
                      <a:pt x="21761" y="10335"/>
                      <a:pt x="21636" y="10335"/>
                      <a:pt x="21590" y="10335"/>
                    </a:cubicBezTo>
                    <a:cubicBezTo>
                      <a:pt x="21543" y="10335"/>
                      <a:pt x="21590" y="10335"/>
                      <a:pt x="21590" y="10335"/>
                    </a:cubicBezTo>
                    <a:cubicBezTo>
                      <a:pt x="21590" y="10335"/>
                      <a:pt x="21543" y="10522"/>
                      <a:pt x="21480" y="10382"/>
                    </a:cubicBezTo>
                    <a:close/>
                    <a:moveTo>
                      <a:pt x="34652" y="37692"/>
                    </a:moveTo>
                    <a:cubicBezTo>
                      <a:pt x="34543" y="37412"/>
                      <a:pt x="35011" y="37100"/>
                      <a:pt x="35214" y="36882"/>
                    </a:cubicBezTo>
                    <a:cubicBezTo>
                      <a:pt x="35416" y="36664"/>
                      <a:pt x="35416" y="36056"/>
                      <a:pt x="35884" y="35869"/>
                    </a:cubicBezTo>
                    <a:lnTo>
                      <a:pt x="35884" y="35869"/>
                    </a:lnTo>
                    <a:cubicBezTo>
                      <a:pt x="35884" y="35869"/>
                      <a:pt x="35884" y="35869"/>
                      <a:pt x="35884" y="35869"/>
                    </a:cubicBezTo>
                    <a:cubicBezTo>
                      <a:pt x="35884" y="35869"/>
                      <a:pt x="35977" y="35869"/>
                      <a:pt x="36102" y="35744"/>
                    </a:cubicBezTo>
                    <a:cubicBezTo>
                      <a:pt x="35993" y="36009"/>
                      <a:pt x="36367" y="35463"/>
                      <a:pt x="36258" y="35744"/>
                    </a:cubicBezTo>
                    <a:cubicBezTo>
                      <a:pt x="36149" y="36024"/>
                      <a:pt x="36258" y="35744"/>
                      <a:pt x="36258" y="35744"/>
                    </a:cubicBezTo>
                    <a:cubicBezTo>
                      <a:pt x="36258" y="35744"/>
                      <a:pt x="36258" y="35744"/>
                      <a:pt x="36258" y="35619"/>
                    </a:cubicBezTo>
                    <a:cubicBezTo>
                      <a:pt x="36258" y="35494"/>
                      <a:pt x="36367" y="35619"/>
                      <a:pt x="36258" y="35619"/>
                    </a:cubicBezTo>
                    <a:lnTo>
                      <a:pt x="36258" y="35619"/>
                    </a:lnTo>
                    <a:cubicBezTo>
                      <a:pt x="36258" y="35619"/>
                      <a:pt x="36258" y="35619"/>
                      <a:pt x="36258" y="35728"/>
                    </a:cubicBezTo>
                    <a:cubicBezTo>
                      <a:pt x="36258" y="35837"/>
                      <a:pt x="36383" y="35572"/>
                      <a:pt x="36398" y="35635"/>
                    </a:cubicBezTo>
                    <a:cubicBezTo>
                      <a:pt x="36414" y="35697"/>
                      <a:pt x="36398" y="35635"/>
                      <a:pt x="36398" y="35526"/>
                    </a:cubicBezTo>
                    <a:cubicBezTo>
                      <a:pt x="36398" y="35417"/>
                      <a:pt x="36538" y="35526"/>
                      <a:pt x="36398" y="35432"/>
                    </a:cubicBezTo>
                    <a:cubicBezTo>
                      <a:pt x="36258" y="35339"/>
                      <a:pt x="36398" y="35526"/>
                      <a:pt x="36538" y="35339"/>
                    </a:cubicBezTo>
                    <a:cubicBezTo>
                      <a:pt x="36679" y="35152"/>
                      <a:pt x="36788" y="35152"/>
                      <a:pt x="36741" y="34996"/>
                    </a:cubicBezTo>
                    <a:cubicBezTo>
                      <a:pt x="36694" y="34840"/>
                      <a:pt x="36835" y="34996"/>
                      <a:pt x="36913" y="34887"/>
                    </a:cubicBezTo>
                    <a:cubicBezTo>
                      <a:pt x="36991" y="34777"/>
                      <a:pt x="36913" y="35089"/>
                      <a:pt x="36913" y="35089"/>
                    </a:cubicBezTo>
                    <a:cubicBezTo>
                      <a:pt x="37521" y="35323"/>
                      <a:pt x="34044" y="39532"/>
                      <a:pt x="34652" y="37692"/>
                    </a:cubicBezTo>
                    <a:close/>
                    <a:moveTo>
                      <a:pt x="44613" y="24131"/>
                    </a:moveTo>
                    <a:cubicBezTo>
                      <a:pt x="44613" y="24131"/>
                      <a:pt x="44613" y="24131"/>
                      <a:pt x="44613" y="24131"/>
                    </a:cubicBezTo>
                    <a:cubicBezTo>
                      <a:pt x="44296" y="25340"/>
                      <a:pt x="44062" y="26569"/>
                      <a:pt x="43912" y="27809"/>
                    </a:cubicBezTo>
                    <a:cubicBezTo>
                      <a:pt x="43912" y="27716"/>
                      <a:pt x="43756" y="27934"/>
                      <a:pt x="43756" y="27997"/>
                    </a:cubicBezTo>
                    <a:cubicBezTo>
                      <a:pt x="43584" y="28651"/>
                      <a:pt x="43179" y="24380"/>
                      <a:pt x="43210" y="24006"/>
                    </a:cubicBezTo>
                    <a:cubicBezTo>
                      <a:pt x="43070" y="24006"/>
                      <a:pt x="43210" y="23834"/>
                      <a:pt x="43210" y="23741"/>
                    </a:cubicBezTo>
                    <a:cubicBezTo>
                      <a:pt x="43210" y="23647"/>
                      <a:pt x="43132" y="23741"/>
                      <a:pt x="43132" y="23741"/>
                    </a:cubicBezTo>
                    <a:cubicBezTo>
                      <a:pt x="43132" y="24099"/>
                      <a:pt x="42992" y="24832"/>
                      <a:pt x="42743" y="24146"/>
                    </a:cubicBezTo>
                    <a:cubicBezTo>
                      <a:pt x="42743" y="24146"/>
                      <a:pt x="42571" y="23897"/>
                      <a:pt x="42649" y="23944"/>
                    </a:cubicBezTo>
                    <a:lnTo>
                      <a:pt x="42649" y="23944"/>
                    </a:lnTo>
                    <a:cubicBezTo>
                      <a:pt x="42649" y="24084"/>
                      <a:pt x="42649" y="23944"/>
                      <a:pt x="42649" y="23944"/>
                    </a:cubicBezTo>
                    <a:cubicBezTo>
                      <a:pt x="42649" y="23944"/>
                      <a:pt x="42836" y="23663"/>
                      <a:pt x="42727" y="23632"/>
                    </a:cubicBezTo>
                    <a:cubicBezTo>
                      <a:pt x="42727" y="23944"/>
                      <a:pt x="42275" y="23632"/>
                      <a:pt x="42478" y="23445"/>
                    </a:cubicBezTo>
                    <a:cubicBezTo>
                      <a:pt x="42478" y="23445"/>
                      <a:pt x="42478" y="23538"/>
                      <a:pt x="42368" y="23569"/>
                    </a:cubicBezTo>
                    <a:cubicBezTo>
                      <a:pt x="42259" y="23601"/>
                      <a:pt x="42368" y="23492"/>
                      <a:pt x="42244" y="23569"/>
                    </a:cubicBezTo>
                    <a:cubicBezTo>
                      <a:pt x="42119" y="23647"/>
                      <a:pt x="42244" y="23320"/>
                      <a:pt x="42135" y="23195"/>
                    </a:cubicBezTo>
                    <a:cubicBezTo>
                      <a:pt x="41963" y="23351"/>
                      <a:pt x="42135" y="22977"/>
                      <a:pt x="41854" y="23086"/>
                    </a:cubicBezTo>
                    <a:cubicBezTo>
                      <a:pt x="41854" y="23086"/>
                      <a:pt x="41714" y="23164"/>
                      <a:pt x="41667" y="23242"/>
                    </a:cubicBezTo>
                    <a:cubicBezTo>
                      <a:pt x="41620" y="23320"/>
                      <a:pt x="41573" y="23242"/>
                      <a:pt x="41511" y="23242"/>
                    </a:cubicBezTo>
                    <a:cubicBezTo>
                      <a:pt x="41449" y="23242"/>
                      <a:pt x="41386" y="23242"/>
                      <a:pt x="41340" y="23382"/>
                    </a:cubicBezTo>
                    <a:cubicBezTo>
                      <a:pt x="41293" y="23523"/>
                      <a:pt x="41340" y="23382"/>
                      <a:pt x="41231" y="23382"/>
                    </a:cubicBezTo>
                    <a:cubicBezTo>
                      <a:pt x="41121" y="23382"/>
                      <a:pt x="41075" y="23492"/>
                      <a:pt x="41028" y="23304"/>
                    </a:cubicBezTo>
                    <a:cubicBezTo>
                      <a:pt x="41028" y="23398"/>
                      <a:pt x="40669" y="23304"/>
                      <a:pt x="40591" y="23304"/>
                    </a:cubicBezTo>
                    <a:cubicBezTo>
                      <a:pt x="40513" y="23304"/>
                      <a:pt x="40451" y="23304"/>
                      <a:pt x="40342" y="23304"/>
                    </a:cubicBezTo>
                    <a:cubicBezTo>
                      <a:pt x="40093" y="22400"/>
                      <a:pt x="40061" y="23180"/>
                      <a:pt x="39625" y="23055"/>
                    </a:cubicBezTo>
                    <a:cubicBezTo>
                      <a:pt x="39531" y="23055"/>
                      <a:pt x="39251" y="22946"/>
                      <a:pt x="39282" y="22821"/>
                    </a:cubicBezTo>
                    <a:cubicBezTo>
                      <a:pt x="39313" y="22697"/>
                      <a:pt x="38877" y="22821"/>
                      <a:pt x="38846" y="22509"/>
                    </a:cubicBezTo>
                    <a:cubicBezTo>
                      <a:pt x="38846" y="22509"/>
                      <a:pt x="38736" y="22509"/>
                      <a:pt x="38846" y="22509"/>
                    </a:cubicBezTo>
                    <a:cubicBezTo>
                      <a:pt x="38690" y="22509"/>
                      <a:pt x="38627" y="21948"/>
                      <a:pt x="38456" y="22167"/>
                    </a:cubicBezTo>
                    <a:cubicBezTo>
                      <a:pt x="38456" y="22089"/>
                      <a:pt x="38316" y="22167"/>
                      <a:pt x="38362" y="22026"/>
                    </a:cubicBezTo>
                    <a:cubicBezTo>
                      <a:pt x="38409" y="21886"/>
                      <a:pt x="38362" y="22026"/>
                      <a:pt x="38362" y="22026"/>
                    </a:cubicBezTo>
                    <a:cubicBezTo>
                      <a:pt x="38362" y="22026"/>
                      <a:pt x="38362" y="22229"/>
                      <a:pt x="38362" y="22026"/>
                    </a:cubicBezTo>
                    <a:cubicBezTo>
                      <a:pt x="38362" y="21824"/>
                      <a:pt x="38362" y="22307"/>
                      <a:pt x="38206" y="22322"/>
                    </a:cubicBezTo>
                    <a:lnTo>
                      <a:pt x="38316" y="22322"/>
                    </a:lnTo>
                    <a:lnTo>
                      <a:pt x="38316" y="22322"/>
                    </a:lnTo>
                    <a:cubicBezTo>
                      <a:pt x="38316" y="22322"/>
                      <a:pt x="38316" y="22416"/>
                      <a:pt x="38316" y="22447"/>
                    </a:cubicBezTo>
                    <a:cubicBezTo>
                      <a:pt x="38316" y="22478"/>
                      <a:pt x="38316" y="22541"/>
                      <a:pt x="38316" y="22447"/>
                    </a:cubicBezTo>
                    <a:cubicBezTo>
                      <a:pt x="38351" y="22594"/>
                      <a:pt x="38447" y="22719"/>
                      <a:pt x="38581" y="22790"/>
                    </a:cubicBezTo>
                    <a:cubicBezTo>
                      <a:pt x="38581" y="22790"/>
                      <a:pt x="38861" y="23086"/>
                      <a:pt x="38814" y="23242"/>
                    </a:cubicBezTo>
                    <a:lnTo>
                      <a:pt x="38814" y="23242"/>
                    </a:lnTo>
                    <a:cubicBezTo>
                      <a:pt x="39017" y="23460"/>
                      <a:pt x="39048" y="23881"/>
                      <a:pt x="39064" y="23398"/>
                    </a:cubicBezTo>
                    <a:cubicBezTo>
                      <a:pt x="39064" y="23273"/>
                      <a:pt x="39064" y="23086"/>
                      <a:pt x="39173" y="23258"/>
                    </a:cubicBezTo>
                    <a:cubicBezTo>
                      <a:pt x="39144" y="23402"/>
                      <a:pt x="39144" y="23550"/>
                      <a:pt x="39173" y="23694"/>
                    </a:cubicBezTo>
                    <a:cubicBezTo>
                      <a:pt x="39173" y="23694"/>
                      <a:pt x="39173" y="23866"/>
                      <a:pt x="39173" y="23788"/>
                    </a:cubicBezTo>
                    <a:lnTo>
                      <a:pt x="39173" y="23928"/>
                    </a:lnTo>
                    <a:cubicBezTo>
                      <a:pt x="39360" y="23757"/>
                      <a:pt x="39609" y="23928"/>
                      <a:pt x="39718" y="23679"/>
                    </a:cubicBezTo>
                    <a:lnTo>
                      <a:pt x="39718" y="23679"/>
                    </a:lnTo>
                    <a:cubicBezTo>
                      <a:pt x="39718" y="23445"/>
                      <a:pt x="39952" y="23227"/>
                      <a:pt x="39983" y="22977"/>
                    </a:cubicBezTo>
                    <a:lnTo>
                      <a:pt x="39983" y="22977"/>
                    </a:lnTo>
                    <a:cubicBezTo>
                      <a:pt x="39983" y="22977"/>
                      <a:pt x="39983" y="22821"/>
                      <a:pt x="39983" y="22884"/>
                    </a:cubicBezTo>
                    <a:cubicBezTo>
                      <a:pt x="39983" y="22946"/>
                      <a:pt x="39983" y="23195"/>
                      <a:pt x="39983" y="23149"/>
                    </a:cubicBezTo>
                    <a:cubicBezTo>
                      <a:pt x="39983" y="23460"/>
                      <a:pt x="40155" y="23850"/>
                      <a:pt x="40513" y="23679"/>
                    </a:cubicBezTo>
                    <a:cubicBezTo>
                      <a:pt x="40790" y="23996"/>
                      <a:pt x="40790" y="24468"/>
                      <a:pt x="40513" y="24785"/>
                    </a:cubicBezTo>
                    <a:cubicBezTo>
                      <a:pt x="40513" y="24598"/>
                      <a:pt x="40373" y="25191"/>
                      <a:pt x="40513" y="25300"/>
                    </a:cubicBezTo>
                    <a:cubicBezTo>
                      <a:pt x="40139" y="25300"/>
                      <a:pt x="40389" y="25674"/>
                      <a:pt x="40030" y="25752"/>
                    </a:cubicBezTo>
                    <a:cubicBezTo>
                      <a:pt x="40030" y="25861"/>
                      <a:pt x="40030" y="25954"/>
                      <a:pt x="40030" y="26064"/>
                    </a:cubicBezTo>
                    <a:cubicBezTo>
                      <a:pt x="39792" y="26098"/>
                      <a:pt x="39579" y="26227"/>
                      <a:pt x="39438" y="26422"/>
                    </a:cubicBezTo>
                    <a:cubicBezTo>
                      <a:pt x="39438" y="26749"/>
                      <a:pt x="38955" y="26859"/>
                      <a:pt x="38736" y="27014"/>
                    </a:cubicBezTo>
                    <a:cubicBezTo>
                      <a:pt x="38518" y="27170"/>
                      <a:pt x="38565" y="27264"/>
                      <a:pt x="38440" y="27217"/>
                    </a:cubicBezTo>
                    <a:cubicBezTo>
                      <a:pt x="38341" y="27402"/>
                      <a:pt x="38130" y="27497"/>
                      <a:pt x="37926" y="27451"/>
                    </a:cubicBezTo>
                    <a:cubicBezTo>
                      <a:pt x="37797" y="27641"/>
                      <a:pt x="37592" y="27766"/>
                      <a:pt x="37365" y="27794"/>
                    </a:cubicBezTo>
                    <a:cubicBezTo>
                      <a:pt x="37240" y="27513"/>
                      <a:pt x="37365" y="27139"/>
                      <a:pt x="37115" y="26890"/>
                    </a:cubicBezTo>
                    <a:cubicBezTo>
                      <a:pt x="37349" y="26329"/>
                      <a:pt x="36538" y="25596"/>
                      <a:pt x="36164" y="25144"/>
                    </a:cubicBezTo>
                    <a:cubicBezTo>
                      <a:pt x="36164" y="24770"/>
                      <a:pt x="36071" y="24131"/>
                      <a:pt x="35650" y="24146"/>
                    </a:cubicBezTo>
                    <a:cubicBezTo>
                      <a:pt x="35494" y="23414"/>
                      <a:pt x="34637" y="23024"/>
                      <a:pt x="34793" y="22463"/>
                    </a:cubicBezTo>
                    <a:cubicBezTo>
                      <a:pt x="34684" y="22665"/>
                      <a:pt x="34793" y="22915"/>
                      <a:pt x="34668" y="23086"/>
                    </a:cubicBezTo>
                    <a:cubicBezTo>
                      <a:pt x="34438" y="22899"/>
                      <a:pt x="34238" y="22679"/>
                      <a:pt x="34076" y="22432"/>
                    </a:cubicBezTo>
                    <a:cubicBezTo>
                      <a:pt x="34341" y="23024"/>
                      <a:pt x="34761" y="23616"/>
                      <a:pt x="35104" y="24224"/>
                    </a:cubicBezTo>
                    <a:lnTo>
                      <a:pt x="35104" y="24224"/>
                    </a:lnTo>
                    <a:cubicBezTo>
                      <a:pt x="35138" y="24273"/>
                      <a:pt x="35180" y="24316"/>
                      <a:pt x="35229" y="24349"/>
                    </a:cubicBezTo>
                    <a:cubicBezTo>
                      <a:pt x="35229" y="24349"/>
                      <a:pt x="35136" y="24349"/>
                      <a:pt x="35120" y="24349"/>
                    </a:cubicBezTo>
                    <a:cubicBezTo>
                      <a:pt x="35120" y="24801"/>
                      <a:pt x="35603" y="24785"/>
                      <a:pt x="35681" y="25253"/>
                    </a:cubicBezTo>
                    <a:cubicBezTo>
                      <a:pt x="35556" y="25253"/>
                      <a:pt x="35775" y="25580"/>
                      <a:pt x="35681" y="25752"/>
                    </a:cubicBezTo>
                    <a:cubicBezTo>
                      <a:pt x="35588" y="25923"/>
                      <a:pt x="35977" y="26064"/>
                      <a:pt x="36040" y="26219"/>
                    </a:cubicBezTo>
                    <a:cubicBezTo>
                      <a:pt x="36102" y="26375"/>
                      <a:pt x="36196" y="26827"/>
                      <a:pt x="36320" y="26968"/>
                    </a:cubicBezTo>
                    <a:cubicBezTo>
                      <a:pt x="36445" y="27108"/>
                      <a:pt x="36429" y="27233"/>
                      <a:pt x="36320" y="27046"/>
                    </a:cubicBezTo>
                    <a:cubicBezTo>
                      <a:pt x="36211" y="26859"/>
                      <a:pt x="36320" y="27264"/>
                      <a:pt x="36476" y="27170"/>
                    </a:cubicBezTo>
                    <a:cubicBezTo>
                      <a:pt x="36819" y="27170"/>
                      <a:pt x="36944" y="27763"/>
                      <a:pt x="37146" y="27794"/>
                    </a:cubicBezTo>
                    <a:cubicBezTo>
                      <a:pt x="37349" y="27825"/>
                      <a:pt x="37146" y="27903"/>
                      <a:pt x="37240" y="27903"/>
                    </a:cubicBezTo>
                    <a:cubicBezTo>
                      <a:pt x="37242" y="28033"/>
                      <a:pt x="37150" y="28145"/>
                      <a:pt x="37022" y="28168"/>
                    </a:cubicBezTo>
                    <a:cubicBezTo>
                      <a:pt x="37240" y="28168"/>
                      <a:pt x="37287" y="28464"/>
                      <a:pt x="37505" y="28542"/>
                    </a:cubicBezTo>
                    <a:cubicBezTo>
                      <a:pt x="37918" y="28320"/>
                      <a:pt x="38358" y="28152"/>
                      <a:pt x="38814" y="28043"/>
                    </a:cubicBezTo>
                    <a:cubicBezTo>
                      <a:pt x="38894" y="27982"/>
                      <a:pt x="38962" y="27909"/>
                      <a:pt x="39017" y="27825"/>
                    </a:cubicBezTo>
                    <a:cubicBezTo>
                      <a:pt x="39173" y="27825"/>
                      <a:pt x="39017" y="28152"/>
                      <a:pt x="39017" y="28324"/>
                    </a:cubicBezTo>
                    <a:cubicBezTo>
                      <a:pt x="39017" y="28495"/>
                      <a:pt x="39017" y="28324"/>
                      <a:pt x="39017" y="28324"/>
                    </a:cubicBezTo>
                    <a:cubicBezTo>
                      <a:pt x="38736" y="30475"/>
                      <a:pt x="35541" y="31753"/>
                      <a:pt x="35323" y="33608"/>
                    </a:cubicBezTo>
                    <a:cubicBezTo>
                      <a:pt x="35323" y="33608"/>
                      <a:pt x="35136" y="33764"/>
                      <a:pt x="35214" y="33858"/>
                    </a:cubicBezTo>
                    <a:cubicBezTo>
                      <a:pt x="35291" y="33951"/>
                      <a:pt x="35026" y="34372"/>
                      <a:pt x="35214" y="34497"/>
                    </a:cubicBezTo>
                    <a:cubicBezTo>
                      <a:pt x="35058" y="34855"/>
                      <a:pt x="34933" y="35385"/>
                      <a:pt x="34808" y="35619"/>
                    </a:cubicBezTo>
                    <a:cubicBezTo>
                      <a:pt x="34684" y="35853"/>
                      <a:pt x="34621" y="35728"/>
                      <a:pt x="34808" y="35713"/>
                    </a:cubicBezTo>
                    <a:cubicBezTo>
                      <a:pt x="34543" y="36102"/>
                      <a:pt x="34044" y="36212"/>
                      <a:pt x="33686" y="36477"/>
                    </a:cubicBezTo>
                    <a:lnTo>
                      <a:pt x="33686" y="36477"/>
                    </a:lnTo>
                    <a:cubicBezTo>
                      <a:pt x="33489" y="36693"/>
                      <a:pt x="33235" y="36850"/>
                      <a:pt x="32953" y="36929"/>
                    </a:cubicBezTo>
                    <a:cubicBezTo>
                      <a:pt x="32979" y="36983"/>
                      <a:pt x="32979" y="37046"/>
                      <a:pt x="32953" y="37100"/>
                    </a:cubicBezTo>
                    <a:cubicBezTo>
                      <a:pt x="32953" y="37100"/>
                      <a:pt x="32953" y="37209"/>
                      <a:pt x="32953" y="37240"/>
                    </a:cubicBezTo>
                    <a:cubicBezTo>
                      <a:pt x="32953" y="37272"/>
                      <a:pt x="32953" y="37474"/>
                      <a:pt x="32953" y="37568"/>
                    </a:cubicBezTo>
                    <a:cubicBezTo>
                      <a:pt x="32953" y="37661"/>
                      <a:pt x="32953" y="37490"/>
                      <a:pt x="32953" y="37474"/>
                    </a:cubicBezTo>
                    <a:lnTo>
                      <a:pt x="32953" y="37474"/>
                    </a:lnTo>
                    <a:lnTo>
                      <a:pt x="32953" y="37474"/>
                    </a:lnTo>
                    <a:cubicBezTo>
                      <a:pt x="32953" y="37614"/>
                      <a:pt x="32782" y="37724"/>
                      <a:pt x="32719" y="37848"/>
                    </a:cubicBezTo>
                    <a:lnTo>
                      <a:pt x="32719" y="37848"/>
                    </a:lnTo>
                    <a:cubicBezTo>
                      <a:pt x="32548" y="38222"/>
                      <a:pt x="31878" y="38113"/>
                      <a:pt x="31769" y="38472"/>
                    </a:cubicBezTo>
                    <a:lnTo>
                      <a:pt x="31878" y="38472"/>
                    </a:lnTo>
                    <a:cubicBezTo>
                      <a:pt x="31839" y="38544"/>
                      <a:pt x="31786" y="38608"/>
                      <a:pt x="31722" y="38659"/>
                    </a:cubicBezTo>
                    <a:lnTo>
                      <a:pt x="31722" y="38659"/>
                    </a:lnTo>
                    <a:cubicBezTo>
                      <a:pt x="31003" y="39409"/>
                      <a:pt x="30091" y="39948"/>
                      <a:pt x="29087" y="40218"/>
                    </a:cubicBezTo>
                    <a:cubicBezTo>
                      <a:pt x="28667" y="40077"/>
                      <a:pt x="28246" y="40342"/>
                      <a:pt x="27825" y="40311"/>
                    </a:cubicBezTo>
                    <a:cubicBezTo>
                      <a:pt x="27825" y="40233"/>
                      <a:pt x="27825" y="40311"/>
                      <a:pt x="27825" y="40311"/>
                    </a:cubicBezTo>
                    <a:cubicBezTo>
                      <a:pt x="27825" y="40311"/>
                      <a:pt x="27731" y="40233"/>
                      <a:pt x="27825" y="40311"/>
                    </a:cubicBezTo>
                    <a:cubicBezTo>
                      <a:pt x="27918" y="40389"/>
                      <a:pt x="27949" y="40140"/>
                      <a:pt x="27825" y="40015"/>
                    </a:cubicBezTo>
                    <a:cubicBezTo>
                      <a:pt x="28121" y="39875"/>
                      <a:pt x="27825" y="39485"/>
                      <a:pt x="27825" y="39204"/>
                    </a:cubicBezTo>
                    <a:cubicBezTo>
                      <a:pt x="27342" y="38472"/>
                      <a:pt x="27622" y="37381"/>
                      <a:pt x="27077" y="36570"/>
                    </a:cubicBezTo>
                    <a:cubicBezTo>
                      <a:pt x="27077" y="35728"/>
                      <a:pt x="28324" y="35354"/>
                      <a:pt x="27762" y="34528"/>
                    </a:cubicBezTo>
                    <a:cubicBezTo>
                      <a:pt x="28012" y="34341"/>
                      <a:pt x="27762" y="33967"/>
                      <a:pt x="27653" y="33764"/>
                    </a:cubicBezTo>
                    <a:lnTo>
                      <a:pt x="27747" y="33764"/>
                    </a:lnTo>
                    <a:cubicBezTo>
                      <a:pt x="27747" y="33764"/>
                      <a:pt x="27529" y="33764"/>
                      <a:pt x="27638" y="33624"/>
                    </a:cubicBezTo>
                    <a:cubicBezTo>
                      <a:pt x="27451" y="33078"/>
                      <a:pt x="26827" y="32891"/>
                      <a:pt x="26702" y="32314"/>
                    </a:cubicBezTo>
                    <a:cubicBezTo>
                      <a:pt x="26843" y="32314"/>
                      <a:pt x="26874" y="32205"/>
                      <a:pt x="26889" y="32034"/>
                    </a:cubicBezTo>
                    <a:cubicBezTo>
                      <a:pt x="26905" y="31862"/>
                      <a:pt x="27014" y="32034"/>
                      <a:pt x="27061" y="32034"/>
                    </a:cubicBezTo>
                    <a:cubicBezTo>
                      <a:pt x="26990" y="32037"/>
                      <a:pt x="26926" y="31992"/>
                      <a:pt x="26905" y="31925"/>
                    </a:cubicBezTo>
                    <a:cubicBezTo>
                      <a:pt x="27014" y="31925"/>
                      <a:pt x="26999" y="31816"/>
                      <a:pt x="26905" y="31800"/>
                    </a:cubicBezTo>
                    <a:cubicBezTo>
                      <a:pt x="27132" y="31576"/>
                      <a:pt x="27200" y="31237"/>
                      <a:pt x="27077" y="30943"/>
                    </a:cubicBezTo>
                    <a:cubicBezTo>
                      <a:pt x="26936" y="31036"/>
                      <a:pt x="26874" y="30943"/>
                      <a:pt x="26874" y="30771"/>
                    </a:cubicBezTo>
                    <a:cubicBezTo>
                      <a:pt x="26826" y="30817"/>
                      <a:pt x="26751" y="30817"/>
                      <a:pt x="26702" y="30771"/>
                    </a:cubicBezTo>
                    <a:cubicBezTo>
                      <a:pt x="26562" y="30943"/>
                      <a:pt x="26110" y="30927"/>
                      <a:pt x="25861" y="30896"/>
                    </a:cubicBezTo>
                    <a:cubicBezTo>
                      <a:pt x="25518" y="29774"/>
                      <a:pt x="24302" y="30428"/>
                      <a:pt x="23538" y="30693"/>
                    </a:cubicBezTo>
                    <a:cubicBezTo>
                      <a:pt x="21979" y="30226"/>
                      <a:pt x="21745" y="31301"/>
                      <a:pt x="20420" y="29664"/>
                    </a:cubicBezTo>
                    <a:cubicBezTo>
                      <a:pt x="20265" y="29664"/>
                      <a:pt x="20296" y="29431"/>
                      <a:pt x="20171" y="29368"/>
                    </a:cubicBezTo>
                    <a:cubicBezTo>
                      <a:pt x="20046" y="29306"/>
                      <a:pt x="20171" y="29259"/>
                      <a:pt x="20171" y="29166"/>
                    </a:cubicBezTo>
                    <a:cubicBezTo>
                      <a:pt x="20171" y="29072"/>
                      <a:pt x="19859" y="28947"/>
                      <a:pt x="19953" y="28885"/>
                    </a:cubicBezTo>
                    <a:cubicBezTo>
                      <a:pt x="19610" y="28885"/>
                      <a:pt x="19797" y="28573"/>
                      <a:pt x="19594" y="28620"/>
                    </a:cubicBezTo>
                    <a:cubicBezTo>
                      <a:pt x="19392" y="28667"/>
                      <a:pt x="19594" y="28542"/>
                      <a:pt x="19454" y="28542"/>
                    </a:cubicBezTo>
                    <a:lnTo>
                      <a:pt x="19454" y="28542"/>
                    </a:lnTo>
                    <a:lnTo>
                      <a:pt x="19454" y="28542"/>
                    </a:lnTo>
                    <a:cubicBezTo>
                      <a:pt x="19454" y="28542"/>
                      <a:pt x="19454" y="28542"/>
                      <a:pt x="19454" y="28449"/>
                    </a:cubicBezTo>
                    <a:cubicBezTo>
                      <a:pt x="19454" y="28355"/>
                      <a:pt x="19625" y="28449"/>
                      <a:pt x="19641" y="28449"/>
                    </a:cubicBezTo>
                    <a:cubicBezTo>
                      <a:pt x="19657" y="28449"/>
                      <a:pt x="19127" y="28449"/>
                      <a:pt x="19282" y="28277"/>
                    </a:cubicBezTo>
                    <a:cubicBezTo>
                      <a:pt x="19158" y="28277"/>
                      <a:pt x="19127" y="28277"/>
                      <a:pt x="19095" y="28121"/>
                    </a:cubicBezTo>
                    <a:cubicBezTo>
                      <a:pt x="19064" y="27965"/>
                      <a:pt x="19205" y="28121"/>
                      <a:pt x="19251" y="28121"/>
                    </a:cubicBezTo>
                    <a:cubicBezTo>
                      <a:pt x="19298" y="28121"/>
                      <a:pt x="19127" y="28121"/>
                      <a:pt x="19080" y="28121"/>
                    </a:cubicBezTo>
                    <a:cubicBezTo>
                      <a:pt x="19033" y="28121"/>
                      <a:pt x="19080" y="27997"/>
                      <a:pt x="19080" y="27934"/>
                    </a:cubicBezTo>
                    <a:cubicBezTo>
                      <a:pt x="19080" y="27872"/>
                      <a:pt x="19220" y="28074"/>
                      <a:pt x="19329" y="27934"/>
                    </a:cubicBezTo>
                    <a:cubicBezTo>
                      <a:pt x="19438" y="27794"/>
                      <a:pt x="19080" y="27856"/>
                      <a:pt x="19189" y="27794"/>
                    </a:cubicBezTo>
                    <a:lnTo>
                      <a:pt x="19189" y="27794"/>
                    </a:lnTo>
                    <a:cubicBezTo>
                      <a:pt x="19189" y="27794"/>
                      <a:pt x="19049" y="27560"/>
                      <a:pt x="18986" y="27498"/>
                    </a:cubicBezTo>
                    <a:cubicBezTo>
                      <a:pt x="19389" y="27087"/>
                      <a:pt x="19533" y="26488"/>
                      <a:pt x="19360" y="25939"/>
                    </a:cubicBezTo>
                    <a:cubicBezTo>
                      <a:pt x="19485" y="25939"/>
                      <a:pt x="19360" y="25767"/>
                      <a:pt x="19454" y="25736"/>
                    </a:cubicBezTo>
                    <a:cubicBezTo>
                      <a:pt x="19547" y="25705"/>
                      <a:pt x="19298" y="25643"/>
                      <a:pt x="19282" y="25534"/>
                    </a:cubicBezTo>
                    <a:lnTo>
                      <a:pt x="19282" y="25612"/>
                    </a:lnTo>
                    <a:cubicBezTo>
                      <a:pt x="19265" y="25345"/>
                      <a:pt x="19382" y="25087"/>
                      <a:pt x="19594" y="24926"/>
                    </a:cubicBezTo>
                    <a:cubicBezTo>
                      <a:pt x="19922" y="23866"/>
                      <a:pt x="20966" y="23445"/>
                      <a:pt x="21714" y="22728"/>
                    </a:cubicBezTo>
                    <a:cubicBezTo>
                      <a:pt x="21722" y="22582"/>
                      <a:pt x="21722" y="22437"/>
                      <a:pt x="21714" y="22291"/>
                    </a:cubicBezTo>
                    <a:cubicBezTo>
                      <a:pt x="21714" y="22120"/>
                      <a:pt x="22042" y="22042"/>
                      <a:pt x="21901" y="21855"/>
                    </a:cubicBezTo>
                    <a:cubicBezTo>
                      <a:pt x="22394" y="21610"/>
                      <a:pt x="22814" y="21239"/>
                      <a:pt x="23117" y="20779"/>
                    </a:cubicBezTo>
                    <a:cubicBezTo>
                      <a:pt x="23117" y="21091"/>
                      <a:pt x="23600" y="21075"/>
                      <a:pt x="23772" y="20966"/>
                    </a:cubicBezTo>
                    <a:cubicBezTo>
                      <a:pt x="24068" y="21325"/>
                      <a:pt x="24707" y="20717"/>
                      <a:pt x="25034" y="20623"/>
                    </a:cubicBezTo>
                    <a:cubicBezTo>
                      <a:pt x="25362" y="20530"/>
                      <a:pt x="26110" y="20623"/>
                      <a:pt x="26375" y="20499"/>
                    </a:cubicBezTo>
                    <a:cubicBezTo>
                      <a:pt x="26640" y="20374"/>
                      <a:pt x="26578" y="20717"/>
                      <a:pt x="26656" y="20499"/>
                    </a:cubicBezTo>
                    <a:cubicBezTo>
                      <a:pt x="26905" y="20717"/>
                      <a:pt x="27170" y="20374"/>
                      <a:pt x="27373" y="20499"/>
                    </a:cubicBezTo>
                    <a:cubicBezTo>
                      <a:pt x="27373" y="20327"/>
                      <a:pt x="27497" y="20623"/>
                      <a:pt x="27575" y="20670"/>
                    </a:cubicBezTo>
                    <a:cubicBezTo>
                      <a:pt x="27903" y="20343"/>
                      <a:pt x="27669" y="20748"/>
                      <a:pt x="27575" y="20888"/>
                    </a:cubicBezTo>
                    <a:cubicBezTo>
                      <a:pt x="28152" y="21278"/>
                      <a:pt x="27186" y="21434"/>
                      <a:pt x="27575" y="21699"/>
                    </a:cubicBezTo>
                    <a:cubicBezTo>
                      <a:pt x="27575" y="21699"/>
                      <a:pt x="27575" y="21699"/>
                      <a:pt x="27684" y="21699"/>
                    </a:cubicBezTo>
                    <a:cubicBezTo>
                      <a:pt x="27794" y="21699"/>
                      <a:pt x="27684" y="21621"/>
                      <a:pt x="27684" y="21699"/>
                    </a:cubicBezTo>
                    <a:cubicBezTo>
                      <a:pt x="27840" y="22073"/>
                      <a:pt x="28417" y="21792"/>
                      <a:pt x="28698" y="21995"/>
                    </a:cubicBezTo>
                    <a:cubicBezTo>
                      <a:pt x="31628" y="24022"/>
                      <a:pt x="29352" y="21387"/>
                      <a:pt x="31285" y="21995"/>
                    </a:cubicBezTo>
                    <a:cubicBezTo>
                      <a:pt x="31613" y="22307"/>
                      <a:pt x="32345" y="22213"/>
                      <a:pt x="32844" y="22416"/>
                    </a:cubicBezTo>
                    <a:cubicBezTo>
                      <a:pt x="33343" y="22619"/>
                      <a:pt x="33327" y="22322"/>
                      <a:pt x="33655" y="22229"/>
                    </a:cubicBezTo>
                    <a:cubicBezTo>
                      <a:pt x="33436" y="22307"/>
                      <a:pt x="33655" y="22229"/>
                      <a:pt x="33748" y="22229"/>
                    </a:cubicBezTo>
                    <a:cubicBezTo>
                      <a:pt x="33842" y="22229"/>
                      <a:pt x="33748" y="22229"/>
                      <a:pt x="33748" y="22229"/>
                    </a:cubicBezTo>
                    <a:cubicBezTo>
                      <a:pt x="33748" y="22229"/>
                      <a:pt x="33951" y="22229"/>
                      <a:pt x="33998" y="22229"/>
                    </a:cubicBezTo>
                    <a:cubicBezTo>
                      <a:pt x="34044" y="22229"/>
                      <a:pt x="34091" y="22338"/>
                      <a:pt x="34091" y="22385"/>
                    </a:cubicBezTo>
                    <a:cubicBezTo>
                      <a:pt x="34091" y="22432"/>
                      <a:pt x="34091" y="22291"/>
                      <a:pt x="34091" y="22229"/>
                    </a:cubicBezTo>
                    <a:cubicBezTo>
                      <a:pt x="35151" y="22587"/>
                      <a:pt x="34793" y="20670"/>
                      <a:pt x="34855" y="20312"/>
                    </a:cubicBezTo>
                    <a:cubicBezTo>
                      <a:pt x="34684" y="20452"/>
                      <a:pt x="34387" y="20312"/>
                      <a:pt x="34341" y="20561"/>
                    </a:cubicBezTo>
                    <a:cubicBezTo>
                      <a:pt x="34029" y="20919"/>
                      <a:pt x="33374" y="20062"/>
                      <a:pt x="33374" y="20561"/>
                    </a:cubicBezTo>
                    <a:cubicBezTo>
                      <a:pt x="33234" y="20561"/>
                      <a:pt x="32875" y="20717"/>
                      <a:pt x="32922" y="20452"/>
                    </a:cubicBezTo>
                    <a:cubicBezTo>
                      <a:pt x="32922" y="20452"/>
                      <a:pt x="32922" y="20452"/>
                      <a:pt x="32797" y="20452"/>
                    </a:cubicBezTo>
                    <a:cubicBezTo>
                      <a:pt x="32673" y="20452"/>
                      <a:pt x="32626" y="20592"/>
                      <a:pt x="32610" y="20452"/>
                    </a:cubicBezTo>
                    <a:lnTo>
                      <a:pt x="32423" y="20452"/>
                    </a:lnTo>
                    <a:cubicBezTo>
                      <a:pt x="32423" y="20374"/>
                      <a:pt x="32626" y="20452"/>
                      <a:pt x="32626" y="20327"/>
                    </a:cubicBezTo>
                    <a:cubicBezTo>
                      <a:pt x="32626" y="20202"/>
                      <a:pt x="32267" y="20421"/>
                      <a:pt x="32454" y="20327"/>
                    </a:cubicBezTo>
                    <a:cubicBezTo>
                      <a:pt x="32236" y="20187"/>
                      <a:pt x="32454" y="20062"/>
                      <a:pt x="32127" y="19984"/>
                    </a:cubicBezTo>
                    <a:cubicBezTo>
                      <a:pt x="31800" y="19906"/>
                      <a:pt x="32127" y="19859"/>
                      <a:pt x="32127" y="19813"/>
                    </a:cubicBezTo>
                    <a:cubicBezTo>
                      <a:pt x="32127" y="19766"/>
                      <a:pt x="32127" y="19922"/>
                      <a:pt x="32283" y="19813"/>
                    </a:cubicBezTo>
                    <a:lnTo>
                      <a:pt x="32283" y="19813"/>
                    </a:lnTo>
                    <a:cubicBezTo>
                      <a:pt x="32283" y="19813"/>
                      <a:pt x="32408" y="19813"/>
                      <a:pt x="32376" y="19688"/>
                    </a:cubicBezTo>
                    <a:cubicBezTo>
                      <a:pt x="32345" y="19563"/>
                      <a:pt x="32221" y="19532"/>
                      <a:pt x="32376" y="19501"/>
                    </a:cubicBezTo>
                    <a:cubicBezTo>
                      <a:pt x="31940" y="19657"/>
                      <a:pt x="32158" y="19002"/>
                      <a:pt x="32470" y="19220"/>
                    </a:cubicBezTo>
                    <a:cubicBezTo>
                      <a:pt x="32470" y="19096"/>
                      <a:pt x="32735" y="19220"/>
                      <a:pt x="32875" y="19220"/>
                    </a:cubicBezTo>
                    <a:cubicBezTo>
                      <a:pt x="32595" y="19111"/>
                      <a:pt x="33000" y="19127"/>
                      <a:pt x="33031" y="19049"/>
                    </a:cubicBezTo>
                    <a:cubicBezTo>
                      <a:pt x="32376" y="18846"/>
                      <a:pt x="33374" y="18940"/>
                      <a:pt x="33421" y="18862"/>
                    </a:cubicBezTo>
                    <a:cubicBezTo>
                      <a:pt x="33546" y="18519"/>
                      <a:pt x="34013" y="18566"/>
                      <a:pt x="34294" y="18488"/>
                    </a:cubicBezTo>
                    <a:cubicBezTo>
                      <a:pt x="34294" y="18644"/>
                      <a:pt x="34450" y="18659"/>
                      <a:pt x="34543" y="18488"/>
                    </a:cubicBezTo>
                    <a:cubicBezTo>
                      <a:pt x="34637" y="18316"/>
                      <a:pt x="34668" y="18753"/>
                      <a:pt x="34746" y="18628"/>
                    </a:cubicBezTo>
                    <a:cubicBezTo>
                      <a:pt x="36991" y="19080"/>
                      <a:pt x="35385" y="17537"/>
                      <a:pt x="34356" y="17287"/>
                    </a:cubicBezTo>
                    <a:cubicBezTo>
                      <a:pt x="34356" y="17287"/>
                      <a:pt x="34356" y="17287"/>
                      <a:pt x="34356" y="17163"/>
                    </a:cubicBezTo>
                    <a:cubicBezTo>
                      <a:pt x="34356" y="17038"/>
                      <a:pt x="34543" y="17163"/>
                      <a:pt x="34465" y="17054"/>
                    </a:cubicBezTo>
                    <a:cubicBezTo>
                      <a:pt x="34387" y="16944"/>
                      <a:pt x="34668" y="16913"/>
                      <a:pt x="34465" y="16835"/>
                    </a:cubicBezTo>
                    <a:cubicBezTo>
                      <a:pt x="34263" y="16757"/>
                      <a:pt x="34372" y="16835"/>
                      <a:pt x="34356" y="16742"/>
                    </a:cubicBezTo>
                    <a:cubicBezTo>
                      <a:pt x="34341" y="16648"/>
                      <a:pt x="34512" y="16742"/>
                      <a:pt x="34512" y="16742"/>
                    </a:cubicBezTo>
                    <a:cubicBezTo>
                      <a:pt x="34512" y="16742"/>
                      <a:pt x="34637" y="16617"/>
                      <a:pt x="34606" y="16539"/>
                    </a:cubicBezTo>
                    <a:cubicBezTo>
                      <a:pt x="34574" y="16461"/>
                      <a:pt x="34169" y="16539"/>
                      <a:pt x="34076" y="16789"/>
                    </a:cubicBezTo>
                    <a:cubicBezTo>
                      <a:pt x="34076" y="16789"/>
                      <a:pt x="33982" y="16867"/>
                      <a:pt x="33904" y="16789"/>
                    </a:cubicBezTo>
                    <a:cubicBezTo>
                      <a:pt x="33826" y="16711"/>
                      <a:pt x="33811" y="16789"/>
                      <a:pt x="33764" y="16789"/>
                    </a:cubicBezTo>
                    <a:cubicBezTo>
                      <a:pt x="33717" y="16789"/>
                      <a:pt x="33764" y="17038"/>
                      <a:pt x="33764" y="16976"/>
                    </a:cubicBezTo>
                    <a:cubicBezTo>
                      <a:pt x="33764" y="16913"/>
                      <a:pt x="33764" y="16867"/>
                      <a:pt x="33764" y="16851"/>
                    </a:cubicBezTo>
                    <a:cubicBezTo>
                      <a:pt x="33764" y="16835"/>
                      <a:pt x="33546" y="16991"/>
                      <a:pt x="33468" y="17054"/>
                    </a:cubicBezTo>
                    <a:cubicBezTo>
                      <a:pt x="33390" y="17116"/>
                      <a:pt x="33733" y="17054"/>
                      <a:pt x="33701" y="17194"/>
                    </a:cubicBezTo>
                    <a:cubicBezTo>
                      <a:pt x="33670" y="17334"/>
                      <a:pt x="33701" y="17194"/>
                      <a:pt x="33701" y="17194"/>
                    </a:cubicBezTo>
                    <a:cubicBezTo>
                      <a:pt x="33701" y="17194"/>
                      <a:pt x="33701" y="17303"/>
                      <a:pt x="33873" y="17287"/>
                    </a:cubicBezTo>
                    <a:cubicBezTo>
                      <a:pt x="34044" y="17272"/>
                      <a:pt x="33592" y="17085"/>
                      <a:pt x="33655" y="16976"/>
                    </a:cubicBezTo>
                    <a:cubicBezTo>
                      <a:pt x="33717" y="16867"/>
                      <a:pt x="33826" y="17225"/>
                      <a:pt x="33935" y="17256"/>
                    </a:cubicBezTo>
                    <a:cubicBezTo>
                      <a:pt x="34044" y="17287"/>
                      <a:pt x="33935" y="17256"/>
                      <a:pt x="34044" y="17256"/>
                    </a:cubicBezTo>
                    <a:cubicBezTo>
                      <a:pt x="34154" y="17256"/>
                      <a:pt x="34138" y="17178"/>
                      <a:pt x="34200" y="17178"/>
                    </a:cubicBezTo>
                    <a:cubicBezTo>
                      <a:pt x="34263" y="17178"/>
                      <a:pt x="34200" y="17381"/>
                      <a:pt x="33998" y="17334"/>
                    </a:cubicBezTo>
                    <a:cubicBezTo>
                      <a:pt x="33795" y="17287"/>
                      <a:pt x="33452" y="17833"/>
                      <a:pt x="33499" y="17334"/>
                    </a:cubicBezTo>
                    <a:cubicBezTo>
                      <a:pt x="33374" y="17225"/>
                      <a:pt x="33094" y="17334"/>
                      <a:pt x="33359" y="17116"/>
                    </a:cubicBezTo>
                    <a:cubicBezTo>
                      <a:pt x="33624" y="16898"/>
                      <a:pt x="33234" y="16882"/>
                      <a:pt x="33125" y="17007"/>
                    </a:cubicBezTo>
                    <a:cubicBezTo>
                      <a:pt x="33016" y="17132"/>
                      <a:pt x="32953" y="17007"/>
                      <a:pt x="33016" y="16898"/>
                    </a:cubicBezTo>
                    <a:cubicBezTo>
                      <a:pt x="33078" y="16789"/>
                      <a:pt x="32844" y="16898"/>
                      <a:pt x="32813" y="16898"/>
                    </a:cubicBezTo>
                    <a:cubicBezTo>
                      <a:pt x="32782" y="16898"/>
                      <a:pt x="33016" y="16898"/>
                      <a:pt x="33078" y="16898"/>
                    </a:cubicBezTo>
                    <a:cubicBezTo>
                      <a:pt x="33030" y="16943"/>
                      <a:pt x="32955" y="16943"/>
                      <a:pt x="32906" y="16898"/>
                    </a:cubicBezTo>
                    <a:cubicBezTo>
                      <a:pt x="32906" y="17054"/>
                      <a:pt x="32782" y="16898"/>
                      <a:pt x="32751" y="17007"/>
                    </a:cubicBezTo>
                    <a:cubicBezTo>
                      <a:pt x="32719" y="17116"/>
                      <a:pt x="32751" y="17178"/>
                      <a:pt x="32595" y="17194"/>
                    </a:cubicBezTo>
                    <a:cubicBezTo>
                      <a:pt x="32439" y="17209"/>
                      <a:pt x="32595" y="17443"/>
                      <a:pt x="32486" y="17319"/>
                    </a:cubicBezTo>
                    <a:cubicBezTo>
                      <a:pt x="32595" y="17599"/>
                      <a:pt x="32486" y="17615"/>
                      <a:pt x="32314" y="17786"/>
                    </a:cubicBezTo>
                    <a:cubicBezTo>
                      <a:pt x="32143" y="17958"/>
                      <a:pt x="32314" y="18020"/>
                      <a:pt x="32314" y="18145"/>
                    </a:cubicBezTo>
                    <a:cubicBezTo>
                      <a:pt x="32314" y="18269"/>
                      <a:pt x="32127" y="18238"/>
                      <a:pt x="32189" y="18379"/>
                    </a:cubicBezTo>
                    <a:cubicBezTo>
                      <a:pt x="32252" y="18519"/>
                      <a:pt x="32314" y="18550"/>
                      <a:pt x="32314" y="18784"/>
                    </a:cubicBezTo>
                    <a:cubicBezTo>
                      <a:pt x="32314" y="19018"/>
                      <a:pt x="32719" y="18909"/>
                      <a:pt x="32579" y="19049"/>
                    </a:cubicBezTo>
                    <a:cubicBezTo>
                      <a:pt x="32439" y="19189"/>
                      <a:pt x="32158" y="19189"/>
                      <a:pt x="31956" y="19361"/>
                    </a:cubicBezTo>
                    <a:cubicBezTo>
                      <a:pt x="31956" y="19267"/>
                      <a:pt x="31956" y="19220"/>
                      <a:pt x="32049" y="19189"/>
                    </a:cubicBezTo>
                    <a:cubicBezTo>
                      <a:pt x="31862" y="19189"/>
                      <a:pt x="31628" y="18955"/>
                      <a:pt x="31519" y="19189"/>
                    </a:cubicBezTo>
                    <a:cubicBezTo>
                      <a:pt x="31363" y="19189"/>
                      <a:pt x="31410" y="19189"/>
                      <a:pt x="31301" y="19267"/>
                    </a:cubicBezTo>
                    <a:cubicBezTo>
                      <a:pt x="31192" y="19345"/>
                      <a:pt x="31301" y="19361"/>
                      <a:pt x="31410" y="19407"/>
                    </a:cubicBezTo>
                    <a:cubicBezTo>
                      <a:pt x="31519" y="19454"/>
                      <a:pt x="31239" y="19329"/>
                      <a:pt x="31254" y="19407"/>
                    </a:cubicBezTo>
                    <a:cubicBezTo>
                      <a:pt x="31270" y="19485"/>
                      <a:pt x="31363" y="19407"/>
                      <a:pt x="31254" y="19485"/>
                    </a:cubicBezTo>
                    <a:cubicBezTo>
                      <a:pt x="31145" y="19563"/>
                      <a:pt x="31005" y="19376"/>
                      <a:pt x="31254" y="19485"/>
                    </a:cubicBezTo>
                    <a:cubicBezTo>
                      <a:pt x="31129" y="19485"/>
                      <a:pt x="31083" y="19361"/>
                      <a:pt x="31005" y="19314"/>
                    </a:cubicBezTo>
                    <a:cubicBezTo>
                      <a:pt x="30927" y="19267"/>
                      <a:pt x="30786" y="19423"/>
                      <a:pt x="31005" y="19532"/>
                    </a:cubicBezTo>
                    <a:cubicBezTo>
                      <a:pt x="31223" y="19641"/>
                      <a:pt x="31348" y="19953"/>
                      <a:pt x="31005" y="19719"/>
                    </a:cubicBezTo>
                    <a:cubicBezTo>
                      <a:pt x="31005" y="19719"/>
                      <a:pt x="31005" y="19719"/>
                      <a:pt x="31005" y="19719"/>
                    </a:cubicBezTo>
                    <a:cubicBezTo>
                      <a:pt x="31005" y="19719"/>
                      <a:pt x="31005" y="19828"/>
                      <a:pt x="31005" y="19813"/>
                    </a:cubicBezTo>
                    <a:cubicBezTo>
                      <a:pt x="31176" y="19937"/>
                      <a:pt x="31472" y="19984"/>
                      <a:pt x="31457" y="20234"/>
                    </a:cubicBezTo>
                    <a:cubicBezTo>
                      <a:pt x="31348" y="20234"/>
                      <a:pt x="31285" y="20124"/>
                      <a:pt x="31161" y="20234"/>
                    </a:cubicBezTo>
                    <a:cubicBezTo>
                      <a:pt x="31036" y="20343"/>
                      <a:pt x="31441" y="20452"/>
                      <a:pt x="31270" y="20389"/>
                    </a:cubicBezTo>
                    <a:cubicBezTo>
                      <a:pt x="31098" y="20327"/>
                      <a:pt x="31270" y="20389"/>
                      <a:pt x="31270" y="20389"/>
                    </a:cubicBezTo>
                    <a:cubicBezTo>
                      <a:pt x="31270" y="20389"/>
                      <a:pt x="31270" y="20608"/>
                      <a:pt x="31270" y="20670"/>
                    </a:cubicBezTo>
                    <a:cubicBezTo>
                      <a:pt x="31270" y="20732"/>
                      <a:pt x="31051" y="20499"/>
                      <a:pt x="31083" y="20670"/>
                    </a:cubicBezTo>
                    <a:cubicBezTo>
                      <a:pt x="31083" y="20530"/>
                      <a:pt x="30989" y="20545"/>
                      <a:pt x="30927" y="20436"/>
                    </a:cubicBezTo>
                    <a:cubicBezTo>
                      <a:pt x="30864" y="20327"/>
                      <a:pt x="30927" y="20514"/>
                      <a:pt x="30927" y="20561"/>
                    </a:cubicBezTo>
                    <a:cubicBezTo>
                      <a:pt x="30845" y="20514"/>
                      <a:pt x="30806" y="20417"/>
                      <a:pt x="30833" y="20327"/>
                    </a:cubicBezTo>
                    <a:cubicBezTo>
                      <a:pt x="30724" y="20234"/>
                      <a:pt x="30553" y="20171"/>
                      <a:pt x="30724" y="20047"/>
                    </a:cubicBezTo>
                    <a:cubicBezTo>
                      <a:pt x="30896" y="19922"/>
                      <a:pt x="31036" y="20202"/>
                      <a:pt x="31176" y="20047"/>
                    </a:cubicBezTo>
                    <a:cubicBezTo>
                      <a:pt x="31051" y="20047"/>
                      <a:pt x="30911" y="19891"/>
                      <a:pt x="30818" y="20047"/>
                    </a:cubicBezTo>
                    <a:cubicBezTo>
                      <a:pt x="30724" y="20202"/>
                      <a:pt x="30709" y="19937"/>
                      <a:pt x="30662" y="20047"/>
                    </a:cubicBezTo>
                    <a:cubicBezTo>
                      <a:pt x="30444" y="19828"/>
                      <a:pt x="30288" y="19485"/>
                      <a:pt x="30007" y="19345"/>
                    </a:cubicBezTo>
                    <a:cubicBezTo>
                      <a:pt x="30007" y="19174"/>
                      <a:pt x="30007" y="18987"/>
                      <a:pt x="30007" y="18815"/>
                    </a:cubicBezTo>
                    <a:cubicBezTo>
                      <a:pt x="29820" y="18815"/>
                      <a:pt x="29711" y="18566"/>
                      <a:pt x="29571" y="18441"/>
                    </a:cubicBezTo>
                    <a:cubicBezTo>
                      <a:pt x="29430" y="18316"/>
                      <a:pt x="29337" y="18441"/>
                      <a:pt x="29290" y="18441"/>
                    </a:cubicBezTo>
                    <a:cubicBezTo>
                      <a:pt x="29243" y="18441"/>
                      <a:pt x="29290" y="18441"/>
                      <a:pt x="29399" y="18441"/>
                    </a:cubicBezTo>
                    <a:cubicBezTo>
                      <a:pt x="29508" y="18441"/>
                      <a:pt x="29134" y="18207"/>
                      <a:pt x="28978" y="18269"/>
                    </a:cubicBezTo>
                    <a:cubicBezTo>
                      <a:pt x="28822" y="18332"/>
                      <a:pt x="28511" y="18004"/>
                      <a:pt x="28807" y="18020"/>
                    </a:cubicBezTo>
                    <a:cubicBezTo>
                      <a:pt x="28448" y="17802"/>
                      <a:pt x="28620" y="17365"/>
                      <a:pt x="28292" y="17817"/>
                    </a:cubicBezTo>
                    <a:cubicBezTo>
                      <a:pt x="28292" y="17724"/>
                      <a:pt x="28168" y="17615"/>
                      <a:pt x="28292" y="17521"/>
                    </a:cubicBezTo>
                    <a:cubicBezTo>
                      <a:pt x="28417" y="17428"/>
                      <a:pt x="27981" y="17521"/>
                      <a:pt x="27903" y="17630"/>
                    </a:cubicBezTo>
                    <a:cubicBezTo>
                      <a:pt x="27903" y="18098"/>
                      <a:pt x="28448" y="18394"/>
                      <a:pt x="28729" y="18768"/>
                    </a:cubicBezTo>
                    <a:cubicBezTo>
                      <a:pt x="28869" y="18768"/>
                      <a:pt x="29243" y="18768"/>
                      <a:pt x="29025" y="18955"/>
                    </a:cubicBezTo>
                    <a:cubicBezTo>
                      <a:pt x="29243" y="19080"/>
                      <a:pt x="29929" y="19205"/>
                      <a:pt x="29773" y="19548"/>
                    </a:cubicBezTo>
                    <a:cubicBezTo>
                      <a:pt x="29633" y="19548"/>
                      <a:pt x="29773" y="19314"/>
                      <a:pt x="29524" y="19361"/>
                    </a:cubicBezTo>
                    <a:cubicBezTo>
                      <a:pt x="29274" y="19407"/>
                      <a:pt x="29274" y="19548"/>
                      <a:pt x="29321" y="19626"/>
                    </a:cubicBezTo>
                    <a:cubicBezTo>
                      <a:pt x="29649" y="19719"/>
                      <a:pt x="29321" y="19906"/>
                      <a:pt x="29321" y="20093"/>
                    </a:cubicBezTo>
                    <a:cubicBezTo>
                      <a:pt x="29321" y="20280"/>
                      <a:pt x="28900" y="20343"/>
                      <a:pt x="29119" y="20093"/>
                    </a:cubicBezTo>
                    <a:cubicBezTo>
                      <a:pt x="29219" y="19835"/>
                      <a:pt x="29104" y="19543"/>
                      <a:pt x="28854" y="19423"/>
                    </a:cubicBezTo>
                    <a:cubicBezTo>
                      <a:pt x="28713" y="19423"/>
                      <a:pt x="28854" y="19314"/>
                      <a:pt x="28729" y="19267"/>
                    </a:cubicBezTo>
                    <a:cubicBezTo>
                      <a:pt x="28603" y="19264"/>
                      <a:pt x="28490" y="19192"/>
                      <a:pt x="28433" y="19080"/>
                    </a:cubicBezTo>
                    <a:cubicBezTo>
                      <a:pt x="27513" y="19080"/>
                      <a:pt x="27357" y="17225"/>
                      <a:pt x="26391" y="18347"/>
                    </a:cubicBezTo>
                    <a:cubicBezTo>
                      <a:pt x="26391" y="18534"/>
                      <a:pt x="26079" y="18347"/>
                      <a:pt x="25985" y="18254"/>
                    </a:cubicBezTo>
                    <a:cubicBezTo>
                      <a:pt x="25019" y="18145"/>
                      <a:pt x="25985" y="18987"/>
                      <a:pt x="24910" y="19142"/>
                    </a:cubicBezTo>
                    <a:cubicBezTo>
                      <a:pt x="24988" y="19142"/>
                      <a:pt x="24910" y="19298"/>
                      <a:pt x="24910" y="19252"/>
                    </a:cubicBezTo>
                    <a:cubicBezTo>
                      <a:pt x="24271" y="19750"/>
                      <a:pt x="24910" y="19719"/>
                      <a:pt x="24676" y="19969"/>
                    </a:cubicBezTo>
                    <a:cubicBezTo>
                      <a:pt x="24458" y="19969"/>
                      <a:pt x="24567" y="20374"/>
                      <a:pt x="24364" y="20327"/>
                    </a:cubicBezTo>
                    <a:cubicBezTo>
                      <a:pt x="23974" y="20748"/>
                      <a:pt x="23522" y="20327"/>
                      <a:pt x="23070" y="20779"/>
                    </a:cubicBezTo>
                    <a:cubicBezTo>
                      <a:pt x="22774" y="20779"/>
                      <a:pt x="22821" y="20140"/>
                      <a:pt x="22416" y="20421"/>
                    </a:cubicBezTo>
                    <a:cubicBezTo>
                      <a:pt x="22416" y="20421"/>
                      <a:pt x="22229" y="20296"/>
                      <a:pt x="22151" y="20421"/>
                    </a:cubicBezTo>
                    <a:cubicBezTo>
                      <a:pt x="22167" y="20247"/>
                      <a:pt x="22198" y="20075"/>
                      <a:pt x="22244" y="19906"/>
                    </a:cubicBezTo>
                    <a:cubicBezTo>
                      <a:pt x="21948" y="19906"/>
                      <a:pt x="22244" y="19906"/>
                      <a:pt x="22244" y="19750"/>
                    </a:cubicBezTo>
                    <a:cubicBezTo>
                      <a:pt x="21870" y="19984"/>
                      <a:pt x="22338" y="19329"/>
                      <a:pt x="22353" y="19189"/>
                    </a:cubicBezTo>
                    <a:cubicBezTo>
                      <a:pt x="22369" y="19049"/>
                      <a:pt x="22353" y="18690"/>
                      <a:pt x="22447" y="18566"/>
                    </a:cubicBezTo>
                    <a:lnTo>
                      <a:pt x="22447" y="18566"/>
                    </a:lnTo>
                    <a:cubicBezTo>
                      <a:pt x="22447" y="18566"/>
                      <a:pt x="22447" y="18566"/>
                      <a:pt x="22447" y="18457"/>
                    </a:cubicBezTo>
                    <a:cubicBezTo>
                      <a:pt x="22447" y="18347"/>
                      <a:pt x="22447" y="18457"/>
                      <a:pt x="22447" y="18363"/>
                    </a:cubicBezTo>
                    <a:cubicBezTo>
                      <a:pt x="22447" y="18269"/>
                      <a:pt x="22634" y="18238"/>
                      <a:pt x="22712" y="18192"/>
                    </a:cubicBezTo>
                    <a:cubicBezTo>
                      <a:pt x="22790" y="18145"/>
                      <a:pt x="23055" y="18192"/>
                      <a:pt x="23133" y="18192"/>
                    </a:cubicBezTo>
                    <a:cubicBezTo>
                      <a:pt x="23460" y="18192"/>
                      <a:pt x="23819" y="18347"/>
                      <a:pt x="24146" y="18269"/>
                    </a:cubicBezTo>
                    <a:cubicBezTo>
                      <a:pt x="24723" y="18722"/>
                      <a:pt x="24364" y="17163"/>
                      <a:pt x="24754" y="17755"/>
                    </a:cubicBezTo>
                    <a:cubicBezTo>
                      <a:pt x="24754" y="17662"/>
                      <a:pt x="24660" y="17521"/>
                      <a:pt x="24551" y="17506"/>
                    </a:cubicBezTo>
                    <a:cubicBezTo>
                      <a:pt x="24707" y="17303"/>
                      <a:pt x="24411" y="17256"/>
                      <a:pt x="24333" y="17116"/>
                    </a:cubicBezTo>
                    <a:cubicBezTo>
                      <a:pt x="24255" y="16976"/>
                      <a:pt x="24333" y="16898"/>
                      <a:pt x="24458" y="16991"/>
                    </a:cubicBezTo>
                    <a:cubicBezTo>
                      <a:pt x="24364" y="16851"/>
                      <a:pt x="24255" y="17085"/>
                      <a:pt x="24255" y="16835"/>
                    </a:cubicBezTo>
                    <a:cubicBezTo>
                      <a:pt x="24146" y="16835"/>
                      <a:pt x="23959" y="16648"/>
                      <a:pt x="23803" y="16757"/>
                    </a:cubicBezTo>
                    <a:cubicBezTo>
                      <a:pt x="23647" y="16867"/>
                      <a:pt x="23803" y="16757"/>
                      <a:pt x="23803" y="16648"/>
                    </a:cubicBezTo>
                    <a:cubicBezTo>
                      <a:pt x="23803" y="16539"/>
                      <a:pt x="23897" y="16508"/>
                      <a:pt x="23803" y="16648"/>
                    </a:cubicBezTo>
                    <a:cubicBezTo>
                      <a:pt x="23709" y="16789"/>
                      <a:pt x="23803" y="16648"/>
                      <a:pt x="23803" y="16648"/>
                    </a:cubicBezTo>
                    <a:cubicBezTo>
                      <a:pt x="23460" y="16539"/>
                      <a:pt x="23990" y="16524"/>
                      <a:pt x="24099" y="16446"/>
                    </a:cubicBezTo>
                    <a:cubicBezTo>
                      <a:pt x="24224" y="16602"/>
                      <a:pt x="24317" y="16446"/>
                      <a:pt x="24520" y="16555"/>
                    </a:cubicBezTo>
                    <a:cubicBezTo>
                      <a:pt x="24493" y="16422"/>
                      <a:pt x="24457" y="16292"/>
                      <a:pt x="24411" y="16165"/>
                    </a:cubicBezTo>
                    <a:cubicBezTo>
                      <a:pt x="24411" y="16165"/>
                      <a:pt x="24551" y="16165"/>
                      <a:pt x="24598" y="16165"/>
                    </a:cubicBezTo>
                    <a:cubicBezTo>
                      <a:pt x="24645" y="16165"/>
                      <a:pt x="24863" y="16337"/>
                      <a:pt x="24957" y="16165"/>
                    </a:cubicBezTo>
                    <a:cubicBezTo>
                      <a:pt x="24738" y="15994"/>
                      <a:pt x="25206" y="16072"/>
                      <a:pt x="25206" y="15978"/>
                    </a:cubicBezTo>
                    <a:cubicBezTo>
                      <a:pt x="25206" y="15884"/>
                      <a:pt x="25284" y="15775"/>
                      <a:pt x="25315" y="15682"/>
                    </a:cubicBezTo>
                    <a:cubicBezTo>
                      <a:pt x="25346" y="15588"/>
                      <a:pt x="25596" y="15417"/>
                      <a:pt x="25814" y="15542"/>
                    </a:cubicBezTo>
                    <a:cubicBezTo>
                      <a:pt x="25658" y="15542"/>
                      <a:pt x="25611" y="15354"/>
                      <a:pt x="25814" y="15542"/>
                    </a:cubicBezTo>
                    <a:cubicBezTo>
                      <a:pt x="26017" y="15729"/>
                      <a:pt x="25705" y="15432"/>
                      <a:pt x="25907" y="15448"/>
                    </a:cubicBezTo>
                    <a:cubicBezTo>
                      <a:pt x="25580" y="15214"/>
                      <a:pt x="26250" y="14622"/>
                      <a:pt x="26578" y="14918"/>
                    </a:cubicBezTo>
                    <a:cubicBezTo>
                      <a:pt x="26344" y="14747"/>
                      <a:pt x="26671" y="14622"/>
                      <a:pt x="26734" y="14918"/>
                    </a:cubicBezTo>
                    <a:cubicBezTo>
                      <a:pt x="26734" y="14700"/>
                      <a:pt x="26734" y="14918"/>
                      <a:pt x="26858" y="14918"/>
                    </a:cubicBezTo>
                    <a:cubicBezTo>
                      <a:pt x="26718" y="14544"/>
                      <a:pt x="26999" y="14731"/>
                      <a:pt x="27186" y="14793"/>
                    </a:cubicBezTo>
                    <a:cubicBezTo>
                      <a:pt x="26671" y="14559"/>
                      <a:pt x="26812" y="14061"/>
                      <a:pt x="26671" y="13718"/>
                    </a:cubicBezTo>
                    <a:cubicBezTo>
                      <a:pt x="26889" y="13718"/>
                      <a:pt x="26796" y="13577"/>
                      <a:pt x="26921" y="13718"/>
                    </a:cubicBezTo>
                    <a:cubicBezTo>
                      <a:pt x="26921" y="13281"/>
                      <a:pt x="27077" y="13718"/>
                      <a:pt x="27248" y="13718"/>
                    </a:cubicBezTo>
                    <a:cubicBezTo>
                      <a:pt x="27248" y="13952"/>
                      <a:pt x="26796" y="14092"/>
                      <a:pt x="27154" y="14528"/>
                    </a:cubicBezTo>
                    <a:cubicBezTo>
                      <a:pt x="27154" y="14419"/>
                      <a:pt x="27529" y="14528"/>
                      <a:pt x="27279" y="14606"/>
                    </a:cubicBezTo>
                    <a:cubicBezTo>
                      <a:pt x="27762" y="14606"/>
                      <a:pt x="27575" y="14310"/>
                      <a:pt x="28027" y="14606"/>
                    </a:cubicBezTo>
                    <a:cubicBezTo>
                      <a:pt x="28246" y="14949"/>
                      <a:pt x="28729" y="13936"/>
                      <a:pt x="29134" y="14310"/>
                    </a:cubicBezTo>
                    <a:cubicBezTo>
                      <a:pt x="28885" y="14310"/>
                      <a:pt x="29134" y="14559"/>
                      <a:pt x="29337" y="14310"/>
                    </a:cubicBezTo>
                    <a:cubicBezTo>
                      <a:pt x="29312" y="14365"/>
                      <a:pt x="29267" y="14410"/>
                      <a:pt x="29212" y="14435"/>
                    </a:cubicBezTo>
                    <a:cubicBezTo>
                      <a:pt x="30927" y="14357"/>
                      <a:pt x="28729" y="13858"/>
                      <a:pt x="29680" y="13157"/>
                    </a:cubicBezTo>
                    <a:cubicBezTo>
                      <a:pt x="30023" y="13687"/>
                      <a:pt x="30132" y="13328"/>
                      <a:pt x="29976" y="12907"/>
                    </a:cubicBezTo>
                    <a:cubicBezTo>
                      <a:pt x="29976" y="13094"/>
                      <a:pt x="29711" y="12907"/>
                      <a:pt x="29804" y="12767"/>
                    </a:cubicBezTo>
                    <a:cubicBezTo>
                      <a:pt x="29524" y="12767"/>
                      <a:pt x="29804" y="12486"/>
                      <a:pt x="29804" y="12424"/>
                    </a:cubicBezTo>
                    <a:cubicBezTo>
                      <a:pt x="29804" y="12362"/>
                      <a:pt x="30023" y="12424"/>
                      <a:pt x="29929" y="12424"/>
                    </a:cubicBezTo>
                    <a:lnTo>
                      <a:pt x="30506" y="12517"/>
                    </a:lnTo>
                    <a:cubicBezTo>
                      <a:pt x="30334" y="12252"/>
                      <a:pt x="30506" y="12424"/>
                      <a:pt x="30631" y="12221"/>
                    </a:cubicBezTo>
                    <a:cubicBezTo>
                      <a:pt x="30755" y="12019"/>
                      <a:pt x="30225" y="12128"/>
                      <a:pt x="30444" y="11972"/>
                    </a:cubicBezTo>
                    <a:cubicBezTo>
                      <a:pt x="30444" y="11972"/>
                      <a:pt x="30334" y="12065"/>
                      <a:pt x="30319" y="11972"/>
                    </a:cubicBezTo>
                    <a:cubicBezTo>
                      <a:pt x="30319" y="12112"/>
                      <a:pt x="30038" y="12128"/>
                      <a:pt x="29976" y="12081"/>
                    </a:cubicBezTo>
                    <a:cubicBezTo>
                      <a:pt x="29914" y="12034"/>
                      <a:pt x="29976" y="12081"/>
                      <a:pt x="29976" y="12081"/>
                    </a:cubicBezTo>
                    <a:cubicBezTo>
                      <a:pt x="29976" y="12081"/>
                      <a:pt x="29976" y="12299"/>
                      <a:pt x="29976" y="12081"/>
                    </a:cubicBezTo>
                    <a:cubicBezTo>
                      <a:pt x="29976" y="12206"/>
                      <a:pt x="29586" y="12221"/>
                      <a:pt x="29555" y="12362"/>
                    </a:cubicBezTo>
                    <a:cubicBezTo>
                      <a:pt x="29555" y="12081"/>
                      <a:pt x="29415" y="12174"/>
                      <a:pt x="29197" y="12034"/>
                    </a:cubicBezTo>
                    <a:cubicBezTo>
                      <a:pt x="28978" y="11894"/>
                      <a:pt x="28760" y="11021"/>
                      <a:pt x="28963" y="10943"/>
                    </a:cubicBezTo>
                    <a:cubicBezTo>
                      <a:pt x="29165" y="10865"/>
                      <a:pt x="28963" y="10865"/>
                      <a:pt x="29056" y="10943"/>
                    </a:cubicBezTo>
                    <a:cubicBezTo>
                      <a:pt x="29150" y="11021"/>
                      <a:pt x="29056" y="10818"/>
                      <a:pt x="29056" y="10725"/>
                    </a:cubicBezTo>
                    <a:cubicBezTo>
                      <a:pt x="29056" y="10631"/>
                      <a:pt x="29259" y="10304"/>
                      <a:pt x="29321" y="10397"/>
                    </a:cubicBezTo>
                    <a:cubicBezTo>
                      <a:pt x="29134" y="9992"/>
                      <a:pt x="28776" y="10117"/>
                      <a:pt x="28589" y="10148"/>
                    </a:cubicBezTo>
                    <a:cubicBezTo>
                      <a:pt x="28698" y="10304"/>
                      <a:pt x="28589" y="10507"/>
                      <a:pt x="28729" y="10631"/>
                    </a:cubicBezTo>
                    <a:cubicBezTo>
                      <a:pt x="28616" y="10941"/>
                      <a:pt x="28422" y="11216"/>
                      <a:pt x="28168" y="11426"/>
                    </a:cubicBezTo>
                    <a:cubicBezTo>
                      <a:pt x="28277" y="11504"/>
                      <a:pt x="28168" y="11660"/>
                      <a:pt x="28292" y="11769"/>
                    </a:cubicBezTo>
                    <a:cubicBezTo>
                      <a:pt x="28027" y="11909"/>
                      <a:pt x="29212" y="12704"/>
                      <a:pt x="28479" y="12517"/>
                    </a:cubicBezTo>
                    <a:cubicBezTo>
                      <a:pt x="28479" y="12517"/>
                      <a:pt x="28043" y="12517"/>
                      <a:pt x="28324" y="12627"/>
                    </a:cubicBezTo>
                    <a:cubicBezTo>
                      <a:pt x="28604" y="12736"/>
                      <a:pt x="28869" y="12814"/>
                      <a:pt x="28573" y="12751"/>
                    </a:cubicBezTo>
                    <a:cubicBezTo>
                      <a:pt x="28573" y="12751"/>
                      <a:pt x="28573" y="12938"/>
                      <a:pt x="28464" y="12876"/>
                    </a:cubicBezTo>
                    <a:cubicBezTo>
                      <a:pt x="28355" y="12814"/>
                      <a:pt x="28557" y="13001"/>
                      <a:pt x="28464" y="13016"/>
                    </a:cubicBezTo>
                    <a:cubicBezTo>
                      <a:pt x="28573" y="13016"/>
                      <a:pt x="28604" y="13250"/>
                      <a:pt x="28464" y="13172"/>
                    </a:cubicBezTo>
                    <a:cubicBezTo>
                      <a:pt x="28589" y="13422"/>
                      <a:pt x="28604" y="14076"/>
                      <a:pt x="28214" y="13827"/>
                    </a:cubicBezTo>
                    <a:cubicBezTo>
                      <a:pt x="27965" y="14793"/>
                      <a:pt x="27279" y="12845"/>
                      <a:pt x="27373" y="12751"/>
                    </a:cubicBezTo>
                    <a:cubicBezTo>
                      <a:pt x="27217" y="12658"/>
                      <a:pt x="27170" y="12564"/>
                      <a:pt x="27170" y="12533"/>
                    </a:cubicBezTo>
                    <a:cubicBezTo>
                      <a:pt x="27188" y="12620"/>
                      <a:pt x="27188" y="12711"/>
                      <a:pt x="27170" y="12798"/>
                    </a:cubicBezTo>
                    <a:cubicBezTo>
                      <a:pt x="27170" y="12798"/>
                      <a:pt x="27170" y="12798"/>
                      <a:pt x="26983" y="12673"/>
                    </a:cubicBezTo>
                    <a:cubicBezTo>
                      <a:pt x="26983" y="12814"/>
                      <a:pt x="26983" y="13032"/>
                      <a:pt x="26858" y="12969"/>
                    </a:cubicBezTo>
                    <a:cubicBezTo>
                      <a:pt x="26983" y="13125"/>
                      <a:pt x="26578" y="13234"/>
                      <a:pt x="26484" y="13094"/>
                    </a:cubicBezTo>
                    <a:cubicBezTo>
                      <a:pt x="26391" y="13203"/>
                      <a:pt x="26001" y="12751"/>
                      <a:pt x="26484" y="12798"/>
                    </a:cubicBezTo>
                    <a:cubicBezTo>
                      <a:pt x="26282" y="12798"/>
                      <a:pt x="26484" y="12704"/>
                      <a:pt x="26328" y="12595"/>
                    </a:cubicBezTo>
                    <a:cubicBezTo>
                      <a:pt x="26328" y="12876"/>
                      <a:pt x="26110" y="12424"/>
                      <a:pt x="26328" y="12595"/>
                    </a:cubicBezTo>
                    <a:cubicBezTo>
                      <a:pt x="26547" y="12767"/>
                      <a:pt x="26328" y="12595"/>
                      <a:pt x="26469" y="12502"/>
                    </a:cubicBezTo>
                    <a:cubicBezTo>
                      <a:pt x="26282" y="12502"/>
                      <a:pt x="26469" y="12206"/>
                      <a:pt x="26469" y="12393"/>
                    </a:cubicBezTo>
                    <a:cubicBezTo>
                      <a:pt x="26426" y="12350"/>
                      <a:pt x="26425" y="12281"/>
                      <a:pt x="26467" y="12238"/>
                    </a:cubicBezTo>
                    <a:cubicBezTo>
                      <a:pt x="26467" y="12238"/>
                      <a:pt x="26468" y="12237"/>
                      <a:pt x="26469" y="12237"/>
                    </a:cubicBezTo>
                    <a:cubicBezTo>
                      <a:pt x="26266" y="12315"/>
                      <a:pt x="26157" y="12455"/>
                      <a:pt x="26266" y="12237"/>
                    </a:cubicBezTo>
                    <a:cubicBezTo>
                      <a:pt x="26126" y="12237"/>
                      <a:pt x="26079" y="12315"/>
                      <a:pt x="26266" y="12143"/>
                    </a:cubicBezTo>
                    <a:cubicBezTo>
                      <a:pt x="25954" y="12019"/>
                      <a:pt x="26812" y="12237"/>
                      <a:pt x="26640" y="11941"/>
                    </a:cubicBezTo>
                    <a:cubicBezTo>
                      <a:pt x="26640" y="12097"/>
                      <a:pt x="25939" y="12065"/>
                      <a:pt x="26313" y="11941"/>
                    </a:cubicBezTo>
                    <a:cubicBezTo>
                      <a:pt x="26001" y="11941"/>
                      <a:pt x="26313" y="11832"/>
                      <a:pt x="26484" y="11816"/>
                    </a:cubicBezTo>
                    <a:cubicBezTo>
                      <a:pt x="26157" y="11816"/>
                      <a:pt x="26094" y="11644"/>
                      <a:pt x="26359" y="11722"/>
                    </a:cubicBezTo>
                    <a:cubicBezTo>
                      <a:pt x="26282" y="11722"/>
                      <a:pt x="26359" y="11598"/>
                      <a:pt x="26484" y="11722"/>
                    </a:cubicBezTo>
                    <a:lnTo>
                      <a:pt x="26484" y="11613"/>
                    </a:lnTo>
                    <a:cubicBezTo>
                      <a:pt x="26484" y="11613"/>
                      <a:pt x="26484" y="11613"/>
                      <a:pt x="26718" y="11613"/>
                    </a:cubicBezTo>
                    <a:cubicBezTo>
                      <a:pt x="26422" y="11613"/>
                      <a:pt x="26593" y="11426"/>
                      <a:pt x="26843" y="11613"/>
                    </a:cubicBezTo>
                    <a:cubicBezTo>
                      <a:pt x="26515" y="11348"/>
                      <a:pt x="26843" y="11613"/>
                      <a:pt x="26843" y="11504"/>
                    </a:cubicBezTo>
                    <a:cubicBezTo>
                      <a:pt x="26843" y="11395"/>
                      <a:pt x="27154" y="11083"/>
                      <a:pt x="27014" y="11504"/>
                    </a:cubicBezTo>
                    <a:cubicBezTo>
                      <a:pt x="27232" y="11379"/>
                      <a:pt x="27201" y="11379"/>
                      <a:pt x="27279" y="11161"/>
                    </a:cubicBezTo>
                    <a:cubicBezTo>
                      <a:pt x="27357" y="10943"/>
                      <a:pt x="27030" y="11629"/>
                      <a:pt x="27045" y="11270"/>
                    </a:cubicBezTo>
                    <a:cubicBezTo>
                      <a:pt x="26921" y="11364"/>
                      <a:pt x="27045" y="11037"/>
                      <a:pt x="27045" y="11068"/>
                    </a:cubicBezTo>
                    <a:cubicBezTo>
                      <a:pt x="27045" y="11099"/>
                      <a:pt x="27217" y="10896"/>
                      <a:pt x="27357" y="10678"/>
                    </a:cubicBezTo>
                    <a:cubicBezTo>
                      <a:pt x="27217" y="10787"/>
                      <a:pt x="27279" y="10460"/>
                      <a:pt x="27357" y="10538"/>
                    </a:cubicBezTo>
                    <a:cubicBezTo>
                      <a:pt x="27435" y="10616"/>
                      <a:pt x="27357" y="10382"/>
                      <a:pt x="27357" y="10460"/>
                    </a:cubicBezTo>
                    <a:cubicBezTo>
                      <a:pt x="27264" y="10273"/>
                      <a:pt x="27357" y="10382"/>
                      <a:pt x="27357" y="10288"/>
                    </a:cubicBezTo>
                    <a:cubicBezTo>
                      <a:pt x="27170" y="10288"/>
                      <a:pt x="27357" y="10195"/>
                      <a:pt x="27248" y="10117"/>
                    </a:cubicBezTo>
                    <a:cubicBezTo>
                      <a:pt x="27139" y="10039"/>
                      <a:pt x="27248" y="9821"/>
                      <a:pt x="27529" y="9961"/>
                    </a:cubicBezTo>
                    <a:cubicBezTo>
                      <a:pt x="27388" y="9883"/>
                      <a:pt x="27326" y="9743"/>
                      <a:pt x="27529" y="9836"/>
                    </a:cubicBezTo>
                    <a:cubicBezTo>
                      <a:pt x="27731" y="9930"/>
                      <a:pt x="27373" y="9711"/>
                      <a:pt x="27529" y="9696"/>
                    </a:cubicBezTo>
                    <a:cubicBezTo>
                      <a:pt x="27264" y="9696"/>
                      <a:pt x="27529" y="9696"/>
                      <a:pt x="27529" y="9509"/>
                    </a:cubicBezTo>
                    <a:cubicBezTo>
                      <a:pt x="27700" y="9509"/>
                      <a:pt x="27669" y="9509"/>
                      <a:pt x="27684" y="9509"/>
                    </a:cubicBezTo>
                    <a:cubicBezTo>
                      <a:pt x="28059" y="9587"/>
                      <a:pt x="27419" y="9369"/>
                      <a:pt x="27684" y="9369"/>
                    </a:cubicBezTo>
                    <a:cubicBezTo>
                      <a:pt x="27684" y="9369"/>
                      <a:pt x="27684" y="9275"/>
                      <a:pt x="27684" y="9275"/>
                    </a:cubicBezTo>
                    <a:cubicBezTo>
                      <a:pt x="27684" y="9275"/>
                      <a:pt x="27684" y="8994"/>
                      <a:pt x="27778" y="9182"/>
                    </a:cubicBezTo>
                    <a:cubicBezTo>
                      <a:pt x="27872" y="9369"/>
                      <a:pt x="27778" y="9182"/>
                      <a:pt x="27778" y="9182"/>
                    </a:cubicBezTo>
                    <a:cubicBezTo>
                      <a:pt x="27575" y="9057"/>
                      <a:pt x="27778" y="9088"/>
                      <a:pt x="27778" y="9182"/>
                    </a:cubicBezTo>
                    <a:cubicBezTo>
                      <a:pt x="27778" y="9275"/>
                      <a:pt x="27778" y="8870"/>
                      <a:pt x="27778" y="9182"/>
                    </a:cubicBezTo>
                    <a:cubicBezTo>
                      <a:pt x="27778" y="8776"/>
                      <a:pt x="27778" y="9291"/>
                      <a:pt x="27949" y="9182"/>
                    </a:cubicBezTo>
                    <a:cubicBezTo>
                      <a:pt x="27778" y="8870"/>
                      <a:pt x="28152" y="9182"/>
                      <a:pt x="27949" y="8839"/>
                    </a:cubicBezTo>
                    <a:cubicBezTo>
                      <a:pt x="28043" y="8839"/>
                      <a:pt x="28168" y="8994"/>
                      <a:pt x="28246" y="8979"/>
                    </a:cubicBezTo>
                    <a:cubicBezTo>
                      <a:pt x="28324" y="8963"/>
                      <a:pt x="28246" y="8714"/>
                      <a:pt x="28246" y="8729"/>
                    </a:cubicBezTo>
                    <a:cubicBezTo>
                      <a:pt x="28246" y="8745"/>
                      <a:pt x="28105" y="8589"/>
                      <a:pt x="28246" y="8729"/>
                    </a:cubicBezTo>
                    <a:cubicBezTo>
                      <a:pt x="28386" y="8870"/>
                      <a:pt x="28246" y="8620"/>
                      <a:pt x="28246" y="8729"/>
                    </a:cubicBezTo>
                    <a:cubicBezTo>
                      <a:pt x="28355" y="8574"/>
                      <a:pt x="28386" y="9462"/>
                      <a:pt x="28370" y="8729"/>
                    </a:cubicBezTo>
                    <a:cubicBezTo>
                      <a:pt x="28620" y="9197"/>
                      <a:pt x="28370" y="8636"/>
                      <a:pt x="28542" y="8620"/>
                    </a:cubicBezTo>
                    <a:cubicBezTo>
                      <a:pt x="28713" y="8605"/>
                      <a:pt x="28542" y="8761"/>
                      <a:pt x="28635" y="8932"/>
                    </a:cubicBezTo>
                    <a:cubicBezTo>
                      <a:pt x="28729" y="9104"/>
                      <a:pt x="28713" y="8932"/>
                      <a:pt x="28744" y="8932"/>
                    </a:cubicBezTo>
                    <a:cubicBezTo>
                      <a:pt x="28589" y="8620"/>
                      <a:pt x="28916" y="8792"/>
                      <a:pt x="28900" y="8932"/>
                    </a:cubicBezTo>
                    <a:cubicBezTo>
                      <a:pt x="29197" y="8932"/>
                      <a:pt x="29087" y="9197"/>
                      <a:pt x="28807" y="9104"/>
                    </a:cubicBezTo>
                    <a:cubicBezTo>
                      <a:pt x="28900" y="9104"/>
                      <a:pt x="28994" y="9104"/>
                      <a:pt x="29041" y="9275"/>
                    </a:cubicBezTo>
                    <a:cubicBezTo>
                      <a:pt x="29087" y="9446"/>
                      <a:pt x="29150" y="9150"/>
                      <a:pt x="29290" y="9275"/>
                    </a:cubicBezTo>
                    <a:cubicBezTo>
                      <a:pt x="29290" y="9166"/>
                      <a:pt x="29290" y="9182"/>
                      <a:pt x="29290" y="9119"/>
                    </a:cubicBezTo>
                    <a:cubicBezTo>
                      <a:pt x="29290" y="9057"/>
                      <a:pt x="29633" y="9353"/>
                      <a:pt x="29384" y="9119"/>
                    </a:cubicBezTo>
                    <a:cubicBezTo>
                      <a:pt x="29384" y="9291"/>
                      <a:pt x="29555" y="9119"/>
                      <a:pt x="29571" y="9275"/>
                    </a:cubicBezTo>
                    <a:cubicBezTo>
                      <a:pt x="29586" y="9431"/>
                      <a:pt x="30147" y="9275"/>
                      <a:pt x="30568" y="9556"/>
                    </a:cubicBezTo>
                    <a:cubicBezTo>
                      <a:pt x="30459" y="9431"/>
                      <a:pt x="30896" y="9743"/>
                      <a:pt x="30677" y="9556"/>
                    </a:cubicBezTo>
                    <a:cubicBezTo>
                      <a:pt x="31488" y="9836"/>
                      <a:pt x="31410" y="10756"/>
                      <a:pt x="30490" y="10304"/>
                    </a:cubicBezTo>
                    <a:cubicBezTo>
                      <a:pt x="30381" y="10304"/>
                      <a:pt x="30381" y="10304"/>
                      <a:pt x="30334" y="10304"/>
                    </a:cubicBezTo>
                    <a:cubicBezTo>
                      <a:pt x="30288" y="10304"/>
                      <a:pt x="29867" y="10070"/>
                      <a:pt x="30007" y="10304"/>
                    </a:cubicBezTo>
                    <a:cubicBezTo>
                      <a:pt x="30147" y="10538"/>
                      <a:pt x="30366" y="10429"/>
                      <a:pt x="30272" y="10584"/>
                    </a:cubicBezTo>
                    <a:cubicBezTo>
                      <a:pt x="30521" y="10584"/>
                      <a:pt x="31613" y="12050"/>
                      <a:pt x="31379" y="11192"/>
                    </a:cubicBezTo>
                    <a:cubicBezTo>
                      <a:pt x="31207" y="11348"/>
                      <a:pt x="30958" y="10943"/>
                      <a:pt x="31083" y="10896"/>
                    </a:cubicBezTo>
                    <a:cubicBezTo>
                      <a:pt x="32392" y="11722"/>
                      <a:pt x="30833" y="10117"/>
                      <a:pt x="31737" y="10413"/>
                    </a:cubicBezTo>
                    <a:cubicBezTo>
                      <a:pt x="31737" y="10288"/>
                      <a:pt x="31846" y="10413"/>
                      <a:pt x="31893" y="10413"/>
                    </a:cubicBezTo>
                    <a:cubicBezTo>
                      <a:pt x="31668" y="10019"/>
                      <a:pt x="31372" y="9671"/>
                      <a:pt x="31020" y="9384"/>
                    </a:cubicBezTo>
                    <a:cubicBezTo>
                      <a:pt x="31301" y="9384"/>
                      <a:pt x="31737" y="9478"/>
                      <a:pt x="31581" y="9758"/>
                    </a:cubicBezTo>
                    <a:cubicBezTo>
                      <a:pt x="31940" y="10304"/>
                      <a:pt x="32080" y="9758"/>
                      <a:pt x="31893" y="9556"/>
                    </a:cubicBezTo>
                    <a:cubicBezTo>
                      <a:pt x="32049" y="9556"/>
                      <a:pt x="31893" y="9026"/>
                      <a:pt x="32127" y="9337"/>
                    </a:cubicBezTo>
                    <a:cubicBezTo>
                      <a:pt x="32127" y="9244"/>
                      <a:pt x="31924" y="9057"/>
                      <a:pt x="32127" y="9213"/>
                    </a:cubicBezTo>
                    <a:cubicBezTo>
                      <a:pt x="31971" y="8807"/>
                      <a:pt x="32236" y="9213"/>
                      <a:pt x="32423" y="9353"/>
                    </a:cubicBezTo>
                    <a:cubicBezTo>
                      <a:pt x="32423" y="9259"/>
                      <a:pt x="32423" y="9228"/>
                      <a:pt x="32423" y="9353"/>
                    </a:cubicBezTo>
                    <a:cubicBezTo>
                      <a:pt x="32221" y="9119"/>
                      <a:pt x="32564" y="9197"/>
                      <a:pt x="32517" y="8932"/>
                    </a:cubicBezTo>
                    <a:cubicBezTo>
                      <a:pt x="32626" y="9072"/>
                      <a:pt x="32953" y="9322"/>
                      <a:pt x="32688" y="9026"/>
                    </a:cubicBezTo>
                    <a:cubicBezTo>
                      <a:pt x="32844" y="9026"/>
                      <a:pt x="32595" y="8885"/>
                      <a:pt x="32782" y="9026"/>
                    </a:cubicBezTo>
                    <a:cubicBezTo>
                      <a:pt x="32702" y="8968"/>
                      <a:pt x="32619" y="8916"/>
                      <a:pt x="32532" y="8870"/>
                    </a:cubicBezTo>
                    <a:lnTo>
                      <a:pt x="32532" y="8870"/>
                    </a:lnTo>
                    <a:cubicBezTo>
                      <a:pt x="31815" y="8309"/>
                      <a:pt x="33203" y="8729"/>
                      <a:pt x="33561" y="8979"/>
                    </a:cubicBezTo>
                    <a:cubicBezTo>
                      <a:pt x="33390" y="8729"/>
                      <a:pt x="33140" y="8683"/>
                      <a:pt x="32906" y="8496"/>
                    </a:cubicBezTo>
                    <a:lnTo>
                      <a:pt x="32906" y="8496"/>
                    </a:lnTo>
                    <a:cubicBezTo>
                      <a:pt x="32906" y="8496"/>
                      <a:pt x="32906" y="8496"/>
                      <a:pt x="32797" y="8496"/>
                    </a:cubicBezTo>
                    <a:lnTo>
                      <a:pt x="32797" y="8496"/>
                    </a:lnTo>
                    <a:lnTo>
                      <a:pt x="32564" y="8309"/>
                    </a:lnTo>
                    <a:cubicBezTo>
                      <a:pt x="32688" y="8309"/>
                      <a:pt x="32330" y="8153"/>
                      <a:pt x="32423" y="8153"/>
                    </a:cubicBezTo>
                    <a:cubicBezTo>
                      <a:pt x="32221" y="8059"/>
                      <a:pt x="31176" y="7186"/>
                      <a:pt x="31394" y="7155"/>
                    </a:cubicBezTo>
                    <a:cubicBezTo>
                      <a:pt x="32158" y="7436"/>
                      <a:pt x="32953" y="8246"/>
                      <a:pt x="33701" y="8714"/>
                    </a:cubicBezTo>
                    <a:lnTo>
                      <a:pt x="33701" y="8714"/>
                    </a:lnTo>
                    <a:cubicBezTo>
                      <a:pt x="33931" y="8894"/>
                      <a:pt x="34135" y="9103"/>
                      <a:pt x="34309" y="9337"/>
                    </a:cubicBezTo>
                    <a:lnTo>
                      <a:pt x="34309" y="9337"/>
                    </a:lnTo>
                    <a:cubicBezTo>
                      <a:pt x="34481" y="9446"/>
                      <a:pt x="34465" y="9602"/>
                      <a:pt x="34309" y="9337"/>
                    </a:cubicBezTo>
                    <a:cubicBezTo>
                      <a:pt x="34309" y="9337"/>
                      <a:pt x="34013" y="9337"/>
                      <a:pt x="34216" y="9462"/>
                    </a:cubicBezTo>
                    <a:cubicBezTo>
                      <a:pt x="35338" y="9711"/>
                      <a:pt x="33811" y="8729"/>
                      <a:pt x="33670" y="8418"/>
                    </a:cubicBezTo>
                    <a:cubicBezTo>
                      <a:pt x="33670" y="8418"/>
                      <a:pt x="33670" y="8418"/>
                      <a:pt x="33670" y="8418"/>
                    </a:cubicBezTo>
                    <a:cubicBezTo>
                      <a:pt x="32928" y="8092"/>
                      <a:pt x="32240" y="7655"/>
                      <a:pt x="31628" y="7124"/>
                    </a:cubicBezTo>
                    <a:cubicBezTo>
                      <a:pt x="31971" y="7280"/>
                      <a:pt x="32283" y="7623"/>
                      <a:pt x="32610" y="7669"/>
                    </a:cubicBezTo>
                    <a:cubicBezTo>
                      <a:pt x="32486" y="7498"/>
                      <a:pt x="32860" y="7779"/>
                      <a:pt x="32766" y="7669"/>
                    </a:cubicBezTo>
                    <a:cubicBezTo>
                      <a:pt x="32514" y="7656"/>
                      <a:pt x="32275" y="7551"/>
                      <a:pt x="32096" y="7373"/>
                    </a:cubicBezTo>
                    <a:cubicBezTo>
                      <a:pt x="32423" y="7514"/>
                      <a:pt x="32096" y="7373"/>
                      <a:pt x="32096" y="7295"/>
                    </a:cubicBezTo>
                    <a:lnTo>
                      <a:pt x="32096" y="7295"/>
                    </a:lnTo>
                    <a:cubicBezTo>
                      <a:pt x="31659" y="6765"/>
                      <a:pt x="33655" y="8059"/>
                      <a:pt x="33000" y="7560"/>
                    </a:cubicBezTo>
                    <a:cubicBezTo>
                      <a:pt x="33249" y="7742"/>
                      <a:pt x="33522" y="7889"/>
                      <a:pt x="33811" y="7997"/>
                    </a:cubicBezTo>
                    <a:cubicBezTo>
                      <a:pt x="33530" y="7810"/>
                      <a:pt x="33811" y="7888"/>
                      <a:pt x="33966" y="7997"/>
                    </a:cubicBezTo>
                    <a:cubicBezTo>
                      <a:pt x="33873" y="7903"/>
                      <a:pt x="33608" y="7794"/>
                      <a:pt x="33670" y="7903"/>
                    </a:cubicBezTo>
                    <a:cubicBezTo>
                      <a:pt x="33187" y="7685"/>
                      <a:pt x="32688" y="7311"/>
                      <a:pt x="32111" y="7077"/>
                    </a:cubicBezTo>
                    <a:cubicBezTo>
                      <a:pt x="31956" y="7077"/>
                      <a:pt x="31223" y="6719"/>
                      <a:pt x="31332" y="6563"/>
                    </a:cubicBezTo>
                    <a:cubicBezTo>
                      <a:pt x="31114" y="6282"/>
                      <a:pt x="31488" y="6656"/>
                      <a:pt x="31628" y="6641"/>
                    </a:cubicBezTo>
                    <a:cubicBezTo>
                      <a:pt x="31426" y="6641"/>
                      <a:pt x="31301" y="6391"/>
                      <a:pt x="31098" y="6360"/>
                    </a:cubicBezTo>
                    <a:cubicBezTo>
                      <a:pt x="30896" y="6329"/>
                      <a:pt x="30911" y="6360"/>
                      <a:pt x="30880" y="6282"/>
                    </a:cubicBezTo>
                    <a:cubicBezTo>
                      <a:pt x="30849" y="6204"/>
                      <a:pt x="30974" y="6282"/>
                      <a:pt x="30880" y="6282"/>
                    </a:cubicBezTo>
                    <a:cubicBezTo>
                      <a:pt x="30786" y="6282"/>
                      <a:pt x="30709" y="6204"/>
                      <a:pt x="30740" y="6282"/>
                    </a:cubicBezTo>
                    <a:cubicBezTo>
                      <a:pt x="30771" y="6360"/>
                      <a:pt x="30568" y="6173"/>
                      <a:pt x="30740" y="6282"/>
                    </a:cubicBezTo>
                    <a:lnTo>
                      <a:pt x="30506" y="6142"/>
                    </a:lnTo>
                    <a:cubicBezTo>
                      <a:pt x="30506" y="6142"/>
                      <a:pt x="30506" y="6142"/>
                      <a:pt x="30506" y="6142"/>
                    </a:cubicBezTo>
                    <a:lnTo>
                      <a:pt x="30101" y="5861"/>
                    </a:lnTo>
                    <a:lnTo>
                      <a:pt x="30101" y="5861"/>
                    </a:lnTo>
                    <a:cubicBezTo>
                      <a:pt x="30026" y="5804"/>
                      <a:pt x="29948" y="5752"/>
                      <a:pt x="29867" y="5705"/>
                    </a:cubicBezTo>
                    <a:lnTo>
                      <a:pt x="29867" y="5705"/>
                    </a:lnTo>
                    <a:lnTo>
                      <a:pt x="29867" y="5705"/>
                    </a:lnTo>
                    <a:lnTo>
                      <a:pt x="29867" y="5705"/>
                    </a:lnTo>
                    <a:lnTo>
                      <a:pt x="29664" y="5612"/>
                    </a:lnTo>
                    <a:lnTo>
                      <a:pt x="29664" y="5612"/>
                    </a:lnTo>
                    <a:cubicBezTo>
                      <a:pt x="29664" y="5612"/>
                      <a:pt x="29508" y="5612"/>
                      <a:pt x="29664" y="5612"/>
                    </a:cubicBezTo>
                    <a:lnTo>
                      <a:pt x="29664" y="5612"/>
                    </a:lnTo>
                    <a:lnTo>
                      <a:pt x="29664" y="5612"/>
                    </a:lnTo>
                    <a:lnTo>
                      <a:pt x="29914" y="5705"/>
                    </a:lnTo>
                    <a:lnTo>
                      <a:pt x="29711" y="5612"/>
                    </a:lnTo>
                    <a:lnTo>
                      <a:pt x="29851" y="5612"/>
                    </a:lnTo>
                    <a:lnTo>
                      <a:pt x="29773" y="5612"/>
                    </a:lnTo>
                    <a:cubicBezTo>
                      <a:pt x="29732" y="5603"/>
                      <a:pt x="29690" y="5603"/>
                      <a:pt x="29649" y="5612"/>
                    </a:cubicBezTo>
                    <a:lnTo>
                      <a:pt x="29649" y="5612"/>
                    </a:lnTo>
                    <a:cubicBezTo>
                      <a:pt x="29607" y="5620"/>
                      <a:pt x="29565" y="5620"/>
                      <a:pt x="29524" y="5612"/>
                    </a:cubicBezTo>
                    <a:lnTo>
                      <a:pt x="29836" y="5721"/>
                    </a:lnTo>
                    <a:cubicBezTo>
                      <a:pt x="29722" y="5665"/>
                      <a:pt x="29601" y="5623"/>
                      <a:pt x="29477" y="5596"/>
                    </a:cubicBezTo>
                    <a:lnTo>
                      <a:pt x="29477" y="5596"/>
                    </a:lnTo>
                    <a:cubicBezTo>
                      <a:pt x="29477" y="5596"/>
                      <a:pt x="29306" y="5596"/>
                      <a:pt x="29352" y="5596"/>
                    </a:cubicBezTo>
                    <a:cubicBezTo>
                      <a:pt x="29399" y="5596"/>
                      <a:pt x="29352" y="5596"/>
                      <a:pt x="29352" y="5596"/>
                    </a:cubicBezTo>
                    <a:lnTo>
                      <a:pt x="29352" y="5596"/>
                    </a:lnTo>
                    <a:lnTo>
                      <a:pt x="29228" y="5596"/>
                    </a:lnTo>
                    <a:lnTo>
                      <a:pt x="29228" y="5596"/>
                    </a:lnTo>
                    <a:lnTo>
                      <a:pt x="28807" y="5471"/>
                    </a:lnTo>
                    <a:lnTo>
                      <a:pt x="28807" y="5471"/>
                    </a:lnTo>
                    <a:cubicBezTo>
                      <a:pt x="28651" y="5471"/>
                      <a:pt x="27918" y="5191"/>
                      <a:pt x="28090" y="5222"/>
                    </a:cubicBezTo>
                    <a:lnTo>
                      <a:pt x="28090" y="5222"/>
                    </a:lnTo>
                    <a:lnTo>
                      <a:pt x="28183" y="5222"/>
                    </a:lnTo>
                    <a:lnTo>
                      <a:pt x="28183" y="5222"/>
                    </a:lnTo>
                    <a:cubicBezTo>
                      <a:pt x="28355" y="5222"/>
                      <a:pt x="28511" y="5316"/>
                      <a:pt x="28682" y="5362"/>
                    </a:cubicBezTo>
                    <a:lnTo>
                      <a:pt x="28511" y="5362"/>
                    </a:lnTo>
                    <a:lnTo>
                      <a:pt x="28667" y="5362"/>
                    </a:lnTo>
                    <a:lnTo>
                      <a:pt x="28573" y="5362"/>
                    </a:lnTo>
                    <a:cubicBezTo>
                      <a:pt x="28667" y="5362"/>
                      <a:pt x="28464" y="5362"/>
                      <a:pt x="28573" y="5362"/>
                    </a:cubicBezTo>
                    <a:lnTo>
                      <a:pt x="28573" y="5362"/>
                    </a:lnTo>
                    <a:cubicBezTo>
                      <a:pt x="28854" y="5440"/>
                      <a:pt x="29477" y="5627"/>
                      <a:pt x="28869" y="5362"/>
                    </a:cubicBezTo>
                    <a:lnTo>
                      <a:pt x="28869" y="5362"/>
                    </a:lnTo>
                    <a:lnTo>
                      <a:pt x="28776" y="5362"/>
                    </a:lnTo>
                    <a:lnTo>
                      <a:pt x="28776" y="5362"/>
                    </a:lnTo>
                    <a:lnTo>
                      <a:pt x="28776" y="5362"/>
                    </a:lnTo>
                    <a:lnTo>
                      <a:pt x="28776" y="5362"/>
                    </a:lnTo>
                    <a:lnTo>
                      <a:pt x="28776" y="5362"/>
                    </a:lnTo>
                    <a:lnTo>
                      <a:pt x="29306" y="5487"/>
                    </a:lnTo>
                    <a:lnTo>
                      <a:pt x="29087" y="5487"/>
                    </a:lnTo>
                    <a:lnTo>
                      <a:pt x="29384" y="5487"/>
                    </a:lnTo>
                    <a:lnTo>
                      <a:pt x="29617" y="5487"/>
                    </a:lnTo>
                    <a:lnTo>
                      <a:pt x="29617" y="5487"/>
                    </a:lnTo>
                    <a:cubicBezTo>
                      <a:pt x="29415" y="5487"/>
                      <a:pt x="29617" y="5487"/>
                      <a:pt x="29742" y="5487"/>
                    </a:cubicBezTo>
                    <a:lnTo>
                      <a:pt x="29742" y="5487"/>
                    </a:lnTo>
                    <a:lnTo>
                      <a:pt x="29742" y="5487"/>
                    </a:lnTo>
                    <a:cubicBezTo>
                      <a:pt x="30128" y="5587"/>
                      <a:pt x="30504" y="5722"/>
                      <a:pt x="30864" y="5892"/>
                    </a:cubicBezTo>
                    <a:cubicBezTo>
                      <a:pt x="30864" y="5892"/>
                      <a:pt x="30864" y="5892"/>
                      <a:pt x="30864" y="5892"/>
                    </a:cubicBezTo>
                    <a:cubicBezTo>
                      <a:pt x="30864" y="5892"/>
                      <a:pt x="31270" y="6048"/>
                      <a:pt x="31441" y="6142"/>
                    </a:cubicBezTo>
                    <a:lnTo>
                      <a:pt x="31441" y="6142"/>
                    </a:lnTo>
                    <a:lnTo>
                      <a:pt x="32189" y="6500"/>
                    </a:lnTo>
                    <a:cubicBezTo>
                      <a:pt x="31956" y="6376"/>
                      <a:pt x="31722" y="6235"/>
                      <a:pt x="31457" y="6111"/>
                    </a:cubicBezTo>
                    <a:lnTo>
                      <a:pt x="31457" y="6111"/>
                    </a:lnTo>
                    <a:lnTo>
                      <a:pt x="31176" y="5986"/>
                    </a:lnTo>
                    <a:lnTo>
                      <a:pt x="31301" y="5986"/>
                    </a:lnTo>
                    <a:cubicBezTo>
                      <a:pt x="31301" y="5986"/>
                      <a:pt x="30896" y="5846"/>
                      <a:pt x="31083" y="5892"/>
                    </a:cubicBezTo>
                    <a:lnTo>
                      <a:pt x="30958" y="5892"/>
                    </a:lnTo>
                    <a:lnTo>
                      <a:pt x="31239" y="5986"/>
                    </a:lnTo>
                    <a:cubicBezTo>
                      <a:pt x="31152" y="5934"/>
                      <a:pt x="31057" y="5897"/>
                      <a:pt x="30958" y="5877"/>
                    </a:cubicBezTo>
                    <a:cubicBezTo>
                      <a:pt x="31116" y="5914"/>
                      <a:pt x="31273" y="5961"/>
                      <a:pt x="31426" y="6017"/>
                    </a:cubicBezTo>
                    <a:lnTo>
                      <a:pt x="31285" y="6017"/>
                    </a:lnTo>
                    <a:lnTo>
                      <a:pt x="31285" y="6017"/>
                    </a:lnTo>
                    <a:lnTo>
                      <a:pt x="30584" y="4380"/>
                    </a:lnTo>
                    <a:cubicBezTo>
                      <a:pt x="38732" y="7070"/>
                      <a:pt x="44371" y="14514"/>
                      <a:pt x="44753" y="23086"/>
                    </a:cubicBezTo>
                    <a:cubicBezTo>
                      <a:pt x="44742" y="23396"/>
                      <a:pt x="44700" y="23704"/>
                      <a:pt x="44629" y="24006"/>
                    </a:cubicBezTo>
                    <a:cubicBezTo>
                      <a:pt x="44691" y="23912"/>
                      <a:pt x="44613" y="24084"/>
                      <a:pt x="44613" y="241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53" name="Google Shape;53;p26"/>
              <p:cNvSpPr/>
              <p:nvPr/>
            </p:nvSpPr>
            <p:spPr>
              <a:xfrm rot="-5400000">
                <a:off x="10654635" y="7242900"/>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54" name="Google Shape;54;p26"/>
              <p:cNvSpPr/>
              <p:nvPr/>
            </p:nvSpPr>
            <p:spPr>
              <a:xfrm rot="-5400000">
                <a:off x="10647776" y="7212394"/>
                <a:ext cx="41027" cy="46516"/>
              </a:xfrm>
              <a:custGeom>
                <a:rect b="b" l="l" r="r" t="t"/>
                <a:pathLst>
                  <a:path extrusionOk="0" h="46516" w="41027">
                    <a:moveTo>
                      <a:pt x="36554" y="3664"/>
                    </a:moveTo>
                    <a:cubicBezTo>
                      <a:pt x="39537" y="6127"/>
                      <a:pt x="41028" y="10206"/>
                      <a:pt x="41028" y="15901"/>
                    </a:cubicBezTo>
                    <a:lnTo>
                      <a:pt x="41028" y="46517"/>
                    </a:lnTo>
                    <a:lnTo>
                      <a:pt x="28854" y="46517"/>
                    </a:lnTo>
                    <a:lnTo>
                      <a:pt x="28854" y="18863"/>
                    </a:lnTo>
                    <a:cubicBezTo>
                      <a:pt x="28943" y="16981"/>
                      <a:pt x="28618" y="15103"/>
                      <a:pt x="27903" y="13360"/>
                    </a:cubicBezTo>
                    <a:cubicBezTo>
                      <a:pt x="26734" y="11038"/>
                      <a:pt x="24536" y="9869"/>
                      <a:pt x="21278" y="9869"/>
                    </a:cubicBezTo>
                    <a:cubicBezTo>
                      <a:pt x="17705" y="9597"/>
                      <a:pt x="14368" y="11672"/>
                      <a:pt x="13032" y="14997"/>
                    </a:cubicBezTo>
                    <a:cubicBezTo>
                      <a:pt x="12195" y="17206"/>
                      <a:pt x="11803" y="19558"/>
                      <a:pt x="11878" y="21918"/>
                    </a:cubicBezTo>
                    <a:lnTo>
                      <a:pt x="11878" y="46517"/>
                    </a:lnTo>
                    <a:lnTo>
                      <a:pt x="0" y="46517"/>
                    </a:lnTo>
                    <a:lnTo>
                      <a:pt x="0" y="1155"/>
                    </a:lnTo>
                    <a:lnTo>
                      <a:pt x="11504" y="1155"/>
                    </a:lnTo>
                    <a:lnTo>
                      <a:pt x="11504" y="7811"/>
                    </a:lnTo>
                    <a:cubicBezTo>
                      <a:pt x="12650" y="5897"/>
                      <a:pt x="14110" y="4190"/>
                      <a:pt x="15822" y="2760"/>
                    </a:cubicBezTo>
                    <a:cubicBezTo>
                      <a:pt x="18522" y="851"/>
                      <a:pt x="21777" y="-114"/>
                      <a:pt x="25081" y="17"/>
                    </a:cubicBezTo>
                    <a:cubicBezTo>
                      <a:pt x="29217" y="-165"/>
                      <a:pt x="33283" y="1128"/>
                      <a:pt x="36554" y="36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55" name="Google Shape;55;p26"/>
              <p:cNvSpPr/>
              <p:nvPr/>
            </p:nvSpPr>
            <p:spPr>
              <a:xfrm rot="-5400000">
                <a:off x="10647372" y="7164586"/>
                <a:ext cx="26265" cy="62088"/>
              </a:xfrm>
              <a:custGeom>
                <a:rect b="b" l="l" r="r" t="t"/>
                <a:pathLst>
                  <a:path extrusionOk="0" h="62088" w="26265">
                    <a:moveTo>
                      <a:pt x="23476" y="0"/>
                    </a:moveTo>
                    <a:lnTo>
                      <a:pt x="25970" y="187"/>
                    </a:lnTo>
                    <a:lnTo>
                      <a:pt x="25970" y="9930"/>
                    </a:lnTo>
                    <a:cubicBezTo>
                      <a:pt x="24857" y="9809"/>
                      <a:pt x="23738" y="9746"/>
                      <a:pt x="22618" y="9743"/>
                    </a:cubicBezTo>
                    <a:cubicBezTo>
                      <a:pt x="21432" y="9564"/>
                      <a:pt x="20229" y="9943"/>
                      <a:pt x="19360" y="10771"/>
                    </a:cubicBezTo>
                    <a:cubicBezTo>
                      <a:pt x="18789" y="11459"/>
                      <a:pt x="18475" y="12325"/>
                      <a:pt x="18472" y="13219"/>
                    </a:cubicBezTo>
                    <a:lnTo>
                      <a:pt x="18472" y="17054"/>
                    </a:lnTo>
                    <a:lnTo>
                      <a:pt x="26266" y="17054"/>
                    </a:lnTo>
                    <a:lnTo>
                      <a:pt x="26266" y="25440"/>
                    </a:lnTo>
                    <a:lnTo>
                      <a:pt x="18472" y="25440"/>
                    </a:lnTo>
                    <a:lnTo>
                      <a:pt x="18472" y="62088"/>
                    </a:lnTo>
                    <a:lnTo>
                      <a:pt x="6672" y="62088"/>
                    </a:lnTo>
                    <a:lnTo>
                      <a:pt x="6672" y="25440"/>
                    </a:lnTo>
                    <a:lnTo>
                      <a:pt x="0" y="25440"/>
                    </a:lnTo>
                    <a:lnTo>
                      <a:pt x="0" y="17054"/>
                    </a:lnTo>
                    <a:lnTo>
                      <a:pt x="6500" y="17054"/>
                    </a:lnTo>
                    <a:lnTo>
                      <a:pt x="6500" y="14139"/>
                    </a:lnTo>
                    <a:cubicBezTo>
                      <a:pt x="6500" y="9275"/>
                      <a:pt x="7321" y="5924"/>
                      <a:pt x="8963" y="4084"/>
                    </a:cubicBezTo>
                    <a:cubicBezTo>
                      <a:pt x="10693" y="1356"/>
                      <a:pt x="14840" y="0"/>
                      <a:pt x="21434" y="0"/>
                    </a:cubicBezTo>
                    <a:cubicBezTo>
                      <a:pt x="22182" y="0"/>
                      <a:pt x="22868" y="0"/>
                      <a:pt x="23476"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56" name="Google Shape;56;p26"/>
              <p:cNvSpPr/>
              <p:nvPr/>
            </p:nvSpPr>
            <p:spPr>
              <a:xfrm rot="-5400000">
                <a:off x="10646133" y="6877843"/>
                <a:ext cx="44501" cy="46328"/>
              </a:xfrm>
              <a:custGeom>
                <a:rect b="b" l="l" r="r" t="t"/>
                <a:pathLst>
                  <a:path extrusionOk="0" h="46328" w="44501">
                    <a:moveTo>
                      <a:pt x="38977" y="39516"/>
                    </a:moveTo>
                    <a:cubicBezTo>
                      <a:pt x="35309" y="44047"/>
                      <a:pt x="29733" y="46318"/>
                      <a:pt x="22251" y="46328"/>
                    </a:cubicBezTo>
                    <a:cubicBezTo>
                      <a:pt x="14769" y="46339"/>
                      <a:pt x="9188" y="44068"/>
                      <a:pt x="5510" y="39516"/>
                    </a:cubicBezTo>
                    <a:cubicBezTo>
                      <a:pt x="1815" y="34897"/>
                      <a:pt x="-132" y="29124"/>
                      <a:pt x="7" y="23211"/>
                    </a:cubicBezTo>
                    <a:cubicBezTo>
                      <a:pt x="-118" y="17296"/>
                      <a:pt x="1829" y="11523"/>
                      <a:pt x="5510" y="6890"/>
                    </a:cubicBezTo>
                    <a:cubicBezTo>
                      <a:pt x="9188" y="2286"/>
                      <a:pt x="14769" y="-10"/>
                      <a:pt x="22251" y="0"/>
                    </a:cubicBezTo>
                    <a:cubicBezTo>
                      <a:pt x="29733" y="10"/>
                      <a:pt x="35309" y="2307"/>
                      <a:pt x="38977" y="6890"/>
                    </a:cubicBezTo>
                    <a:cubicBezTo>
                      <a:pt x="42662" y="11521"/>
                      <a:pt x="44614" y="17294"/>
                      <a:pt x="44495" y="23211"/>
                    </a:cubicBezTo>
                    <a:cubicBezTo>
                      <a:pt x="44629" y="29126"/>
                      <a:pt x="42675" y="34898"/>
                      <a:pt x="38977" y="39516"/>
                    </a:cubicBezTo>
                    <a:close/>
                    <a:moveTo>
                      <a:pt x="29874" y="33281"/>
                    </a:moveTo>
                    <a:cubicBezTo>
                      <a:pt x="31833" y="30303"/>
                      <a:pt x="32775" y="26769"/>
                      <a:pt x="32555" y="23211"/>
                    </a:cubicBezTo>
                    <a:cubicBezTo>
                      <a:pt x="32782" y="19652"/>
                      <a:pt x="31841" y="16116"/>
                      <a:pt x="29874" y="13141"/>
                    </a:cubicBezTo>
                    <a:cubicBezTo>
                      <a:pt x="26221" y="8901"/>
                      <a:pt x="19824" y="8424"/>
                      <a:pt x="15584" y="12076"/>
                    </a:cubicBezTo>
                    <a:cubicBezTo>
                      <a:pt x="15204" y="12404"/>
                      <a:pt x="14847" y="12760"/>
                      <a:pt x="14519" y="13141"/>
                    </a:cubicBezTo>
                    <a:cubicBezTo>
                      <a:pt x="12548" y="16114"/>
                      <a:pt x="11600" y="19650"/>
                      <a:pt x="11823" y="23211"/>
                    </a:cubicBezTo>
                    <a:cubicBezTo>
                      <a:pt x="11600" y="26782"/>
                      <a:pt x="12546" y="30328"/>
                      <a:pt x="14519" y="33312"/>
                    </a:cubicBezTo>
                    <a:cubicBezTo>
                      <a:pt x="18145" y="37552"/>
                      <a:pt x="24521" y="38050"/>
                      <a:pt x="28761" y="34425"/>
                    </a:cubicBezTo>
                    <a:cubicBezTo>
                      <a:pt x="29160" y="34083"/>
                      <a:pt x="29532" y="33711"/>
                      <a:pt x="29874" y="333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57" name="Google Shape;57;p26"/>
              <p:cNvSpPr/>
              <p:nvPr/>
            </p:nvSpPr>
            <p:spPr>
              <a:xfrm rot="-5400000">
                <a:off x="10635737" y="7067825"/>
                <a:ext cx="65151" cy="46470"/>
              </a:xfrm>
              <a:custGeom>
                <a:rect b="b" l="l" r="r" t="t"/>
                <a:pathLst>
                  <a:path extrusionOk="0" h="46470" w="65151">
                    <a:moveTo>
                      <a:pt x="56850" y="1186"/>
                    </a:moveTo>
                    <a:cubicBezTo>
                      <a:pt x="58932" y="2071"/>
                      <a:pt x="60753" y="3478"/>
                      <a:pt x="62134" y="5271"/>
                    </a:cubicBezTo>
                    <a:cubicBezTo>
                      <a:pt x="63468" y="6974"/>
                      <a:pt x="64359" y="8983"/>
                      <a:pt x="64722" y="11116"/>
                    </a:cubicBezTo>
                    <a:cubicBezTo>
                      <a:pt x="65051" y="13335"/>
                      <a:pt x="65191" y="15577"/>
                      <a:pt x="65143" y="17819"/>
                    </a:cubicBezTo>
                    <a:lnTo>
                      <a:pt x="65143" y="46470"/>
                    </a:lnTo>
                    <a:lnTo>
                      <a:pt x="52953" y="46470"/>
                    </a:lnTo>
                    <a:lnTo>
                      <a:pt x="52953" y="17523"/>
                    </a:lnTo>
                    <a:cubicBezTo>
                      <a:pt x="53012" y="16064"/>
                      <a:pt x="52728" y="14612"/>
                      <a:pt x="52127" y="13283"/>
                    </a:cubicBezTo>
                    <a:cubicBezTo>
                      <a:pt x="50992" y="11152"/>
                      <a:pt x="48682" y="9920"/>
                      <a:pt x="46281" y="10165"/>
                    </a:cubicBezTo>
                    <a:cubicBezTo>
                      <a:pt x="43382" y="9944"/>
                      <a:pt x="40660" y="11583"/>
                      <a:pt x="39500" y="14249"/>
                    </a:cubicBezTo>
                    <a:cubicBezTo>
                      <a:pt x="38811" y="15902"/>
                      <a:pt x="38482" y="17682"/>
                      <a:pt x="38534" y="19471"/>
                    </a:cubicBezTo>
                    <a:lnTo>
                      <a:pt x="38534" y="46470"/>
                    </a:lnTo>
                    <a:lnTo>
                      <a:pt x="26562" y="46470"/>
                    </a:lnTo>
                    <a:lnTo>
                      <a:pt x="26562" y="19409"/>
                    </a:lnTo>
                    <a:cubicBezTo>
                      <a:pt x="26671" y="17415"/>
                      <a:pt x="26391" y="15419"/>
                      <a:pt x="25736" y="13532"/>
                    </a:cubicBezTo>
                    <a:cubicBezTo>
                      <a:pt x="24678" y="11295"/>
                      <a:pt x="22321" y="9970"/>
                      <a:pt x="19859" y="10228"/>
                    </a:cubicBezTo>
                    <a:cubicBezTo>
                      <a:pt x="16461" y="10228"/>
                      <a:pt x="14180" y="11329"/>
                      <a:pt x="13016" y="13532"/>
                    </a:cubicBezTo>
                    <a:cubicBezTo>
                      <a:pt x="12276" y="15295"/>
                      <a:pt x="11945" y="17204"/>
                      <a:pt x="12050" y="19113"/>
                    </a:cubicBezTo>
                    <a:lnTo>
                      <a:pt x="12050" y="46470"/>
                    </a:lnTo>
                    <a:lnTo>
                      <a:pt x="0" y="46470"/>
                    </a:lnTo>
                    <a:lnTo>
                      <a:pt x="0" y="1108"/>
                    </a:lnTo>
                    <a:lnTo>
                      <a:pt x="11551" y="1108"/>
                    </a:lnTo>
                    <a:lnTo>
                      <a:pt x="11551" y="7765"/>
                    </a:lnTo>
                    <a:cubicBezTo>
                      <a:pt x="12642" y="5853"/>
                      <a:pt x="14056" y="4144"/>
                      <a:pt x="15728" y="2714"/>
                    </a:cubicBezTo>
                    <a:cubicBezTo>
                      <a:pt x="20982" y="-698"/>
                      <a:pt x="27714" y="-843"/>
                      <a:pt x="33109" y="2340"/>
                    </a:cubicBezTo>
                    <a:cubicBezTo>
                      <a:pt x="34832" y="3792"/>
                      <a:pt x="36157" y="5659"/>
                      <a:pt x="36959" y="7765"/>
                    </a:cubicBezTo>
                    <a:cubicBezTo>
                      <a:pt x="38303" y="5303"/>
                      <a:pt x="40306" y="3263"/>
                      <a:pt x="42743" y="1872"/>
                    </a:cubicBezTo>
                    <a:cubicBezTo>
                      <a:pt x="45282" y="604"/>
                      <a:pt x="48088" y="-38"/>
                      <a:pt x="50926" y="2"/>
                    </a:cubicBezTo>
                    <a:cubicBezTo>
                      <a:pt x="52959" y="13"/>
                      <a:pt x="54970" y="415"/>
                      <a:pt x="56850" y="11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58" name="Google Shape;58;p26"/>
              <p:cNvSpPr/>
              <p:nvPr/>
            </p:nvSpPr>
            <p:spPr>
              <a:xfrm rot="-5400000">
                <a:off x="10654635" y="7010498"/>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59" name="Google Shape;59;p26"/>
              <p:cNvSpPr/>
              <p:nvPr/>
            </p:nvSpPr>
            <p:spPr>
              <a:xfrm rot="-5400000">
                <a:off x="10647776" y="6979991"/>
                <a:ext cx="41027" cy="46516"/>
              </a:xfrm>
              <a:custGeom>
                <a:rect b="b" l="l" r="r" t="t"/>
                <a:pathLst>
                  <a:path extrusionOk="0" h="46516" w="41027">
                    <a:moveTo>
                      <a:pt x="36570" y="3664"/>
                    </a:moveTo>
                    <a:cubicBezTo>
                      <a:pt x="39531" y="6127"/>
                      <a:pt x="41028" y="10211"/>
                      <a:pt x="41028" y="15901"/>
                    </a:cubicBezTo>
                    <a:lnTo>
                      <a:pt x="41028" y="46517"/>
                    </a:lnTo>
                    <a:lnTo>
                      <a:pt x="28854" y="46517"/>
                    </a:lnTo>
                    <a:lnTo>
                      <a:pt x="28854" y="18863"/>
                    </a:lnTo>
                    <a:cubicBezTo>
                      <a:pt x="28950" y="16981"/>
                      <a:pt x="28626" y="15101"/>
                      <a:pt x="27903" y="13360"/>
                    </a:cubicBezTo>
                    <a:cubicBezTo>
                      <a:pt x="26734" y="11038"/>
                      <a:pt x="24536" y="9869"/>
                      <a:pt x="21278" y="9869"/>
                    </a:cubicBezTo>
                    <a:cubicBezTo>
                      <a:pt x="17707" y="9588"/>
                      <a:pt x="14369" y="11668"/>
                      <a:pt x="13047" y="14997"/>
                    </a:cubicBezTo>
                    <a:cubicBezTo>
                      <a:pt x="12196" y="17202"/>
                      <a:pt x="11799" y="19556"/>
                      <a:pt x="11878" y="21918"/>
                    </a:cubicBezTo>
                    <a:lnTo>
                      <a:pt x="11878" y="46517"/>
                    </a:lnTo>
                    <a:lnTo>
                      <a:pt x="0" y="46517"/>
                    </a:lnTo>
                    <a:lnTo>
                      <a:pt x="0" y="1155"/>
                    </a:lnTo>
                    <a:lnTo>
                      <a:pt x="11504" y="1155"/>
                    </a:lnTo>
                    <a:lnTo>
                      <a:pt x="11504" y="7811"/>
                    </a:lnTo>
                    <a:cubicBezTo>
                      <a:pt x="12656" y="5901"/>
                      <a:pt x="14115" y="4195"/>
                      <a:pt x="15822" y="2760"/>
                    </a:cubicBezTo>
                    <a:cubicBezTo>
                      <a:pt x="18522" y="851"/>
                      <a:pt x="21777" y="-114"/>
                      <a:pt x="25081" y="17"/>
                    </a:cubicBezTo>
                    <a:cubicBezTo>
                      <a:pt x="29221" y="-164"/>
                      <a:pt x="33292" y="1128"/>
                      <a:pt x="36570" y="36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60" name="Google Shape;60;p26"/>
              <p:cNvSpPr/>
              <p:nvPr/>
            </p:nvSpPr>
            <p:spPr>
              <a:xfrm rot="-5400000">
                <a:off x="10646435" y="6930030"/>
                <a:ext cx="43636" cy="46747"/>
              </a:xfrm>
              <a:custGeom>
                <a:rect b="b" l="l" r="r" t="t"/>
                <a:pathLst>
                  <a:path extrusionOk="0" h="46747" w="43636">
                    <a:moveTo>
                      <a:pt x="32111" y="2070"/>
                    </a:moveTo>
                    <a:cubicBezTo>
                      <a:pt x="35215" y="3467"/>
                      <a:pt x="37854" y="5723"/>
                      <a:pt x="39718" y="8570"/>
                    </a:cubicBezTo>
                    <a:cubicBezTo>
                      <a:pt x="41567" y="11297"/>
                      <a:pt x="42768" y="14411"/>
                      <a:pt x="43226" y="17674"/>
                    </a:cubicBezTo>
                    <a:cubicBezTo>
                      <a:pt x="43580" y="20569"/>
                      <a:pt x="43706" y="23488"/>
                      <a:pt x="43600" y="26403"/>
                    </a:cubicBezTo>
                    <a:lnTo>
                      <a:pt x="11535" y="26403"/>
                    </a:lnTo>
                    <a:cubicBezTo>
                      <a:pt x="11707" y="30815"/>
                      <a:pt x="13250" y="33917"/>
                      <a:pt x="16134" y="35756"/>
                    </a:cubicBezTo>
                    <a:cubicBezTo>
                      <a:pt x="18045" y="36908"/>
                      <a:pt x="20247" y="37487"/>
                      <a:pt x="22478" y="37424"/>
                    </a:cubicBezTo>
                    <a:cubicBezTo>
                      <a:pt x="24782" y="37530"/>
                      <a:pt x="27047" y="36812"/>
                      <a:pt x="28869" y="35398"/>
                    </a:cubicBezTo>
                    <a:cubicBezTo>
                      <a:pt x="29850" y="34559"/>
                      <a:pt x="30651" y="33530"/>
                      <a:pt x="31223" y="32374"/>
                    </a:cubicBezTo>
                    <a:lnTo>
                      <a:pt x="43023" y="32374"/>
                    </a:lnTo>
                    <a:cubicBezTo>
                      <a:pt x="42488" y="35413"/>
                      <a:pt x="40992" y="38200"/>
                      <a:pt x="38752" y="40324"/>
                    </a:cubicBezTo>
                    <a:cubicBezTo>
                      <a:pt x="34808" y="44611"/>
                      <a:pt x="29306" y="46746"/>
                      <a:pt x="22197" y="46746"/>
                    </a:cubicBezTo>
                    <a:cubicBezTo>
                      <a:pt x="16558" y="46814"/>
                      <a:pt x="11074" y="44900"/>
                      <a:pt x="6703" y="41337"/>
                    </a:cubicBezTo>
                    <a:cubicBezTo>
                      <a:pt x="2234" y="37721"/>
                      <a:pt x="0" y="31849"/>
                      <a:pt x="0" y="23722"/>
                    </a:cubicBezTo>
                    <a:cubicBezTo>
                      <a:pt x="0" y="16105"/>
                      <a:pt x="2022" y="10259"/>
                      <a:pt x="6064" y="6185"/>
                    </a:cubicBezTo>
                    <a:cubicBezTo>
                      <a:pt x="10212" y="2046"/>
                      <a:pt x="15889" y="-189"/>
                      <a:pt x="21745" y="13"/>
                    </a:cubicBezTo>
                    <a:cubicBezTo>
                      <a:pt x="25307" y="-48"/>
                      <a:pt x="28843" y="654"/>
                      <a:pt x="32111" y="2070"/>
                    </a:cubicBezTo>
                    <a:close/>
                    <a:moveTo>
                      <a:pt x="14965" y="12000"/>
                    </a:moveTo>
                    <a:cubicBezTo>
                      <a:pt x="13208" y="13893"/>
                      <a:pt x="12115" y="16306"/>
                      <a:pt x="11847" y="18874"/>
                    </a:cubicBezTo>
                    <a:lnTo>
                      <a:pt x="31659" y="18874"/>
                    </a:lnTo>
                    <a:cubicBezTo>
                      <a:pt x="31622" y="16226"/>
                      <a:pt x="30493" y="13711"/>
                      <a:pt x="28542" y="11922"/>
                    </a:cubicBezTo>
                    <a:cubicBezTo>
                      <a:pt x="26648" y="10316"/>
                      <a:pt x="24229" y="9462"/>
                      <a:pt x="21745" y="9521"/>
                    </a:cubicBezTo>
                    <a:cubicBezTo>
                      <a:pt x="19240" y="9381"/>
                      <a:pt x="16788" y="10278"/>
                      <a:pt x="14965" y="120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61" name="Google Shape;61;p26"/>
            <p:cNvSpPr txBox="1"/>
            <p:nvPr/>
          </p:nvSpPr>
          <p:spPr>
            <a:xfrm rot="-5400000">
              <a:off x="9886053" y="6107266"/>
              <a:ext cx="1362552"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702"/>
                <a:buFont typeface="Arial"/>
                <a:buNone/>
              </a:pPr>
              <a:r>
                <a:rPr b="0" i="0" lang="en-IN" sz="702" u="none" cap="none" strike="noStrike">
                  <a:solidFill>
                    <a:schemeClr val="lt2"/>
                  </a:solidFill>
                  <a:latin typeface="Calibri"/>
                  <a:ea typeface="Calibri"/>
                  <a:cs typeface="Calibri"/>
                  <a:sym typeface="Calibri"/>
                </a:rPr>
                <a:t>Copyright © 2022 All rights reserved.</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221" name="Shape 221"/>
        <p:cNvGrpSpPr/>
        <p:nvPr/>
      </p:nvGrpSpPr>
      <p:grpSpPr>
        <a:xfrm>
          <a:off x="0" y="0"/>
          <a:ext cx="0" cy="0"/>
          <a:chOff x="0" y="0"/>
          <a:chExt cx="0" cy="0"/>
        </a:xfrm>
      </p:grpSpPr>
      <p:sp>
        <p:nvSpPr>
          <p:cNvPr id="222" name="Google Shape;222;p25"/>
          <p:cNvSpPr/>
          <p:nvPr/>
        </p:nvSpPr>
        <p:spPr>
          <a:xfrm>
            <a:off x="7133806" y="-1"/>
            <a:ext cx="3560233" cy="7559676"/>
          </a:xfrm>
          <a:prstGeom prst="rect">
            <a:avLst/>
          </a:prstGeom>
          <a:gradFill>
            <a:gsLst>
              <a:gs pos="0">
                <a:srgbClr val="062379"/>
              </a:gs>
              <a:gs pos="16000">
                <a:srgbClr val="062379"/>
              </a:gs>
              <a:gs pos="45000">
                <a:srgbClr val="0934B6">
                  <a:alpha val="89019"/>
                </a:srgbClr>
              </a:gs>
              <a:gs pos="79000">
                <a:srgbClr val="036DFF">
                  <a:alpha val="80000"/>
                </a:srgbClr>
              </a:gs>
              <a:gs pos="100000">
                <a:srgbClr val="43E1D3"/>
              </a:gs>
            </a:gsLst>
            <a:lin ang="27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223" name="Google Shape;223;p25"/>
          <p:cNvSpPr txBox="1"/>
          <p:nvPr>
            <p:ph idx="12" type="sldNum"/>
          </p:nvPr>
        </p:nvSpPr>
        <p:spPr>
          <a:xfrm>
            <a:off x="10075683" y="7135906"/>
            <a:ext cx="133050"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224" name="Google Shape;224;p25"/>
          <p:cNvSpPr txBox="1"/>
          <p:nvPr>
            <p:ph idx="11" type="ftr"/>
          </p:nvPr>
        </p:nvSpPr>
        <p:spPr>
          <a:xfrm>
            <a:off x="483080" y="7158305"/>
            <a:ext cx="371897"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5" name="Google Shape;225;p25"/>
          <p:cNvSpPr txBox="1"/>
          <p:nvPr>
            <p:ph type="title"/>
          </p:nvPr>
        </p:nvSpPr>
        <p:spPr>
          <a:xfrm>
            <a:off x="483827" y="484188"/>
            <a:ext cx="6444098" cy="418576"/>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226" name="Google Shape;226;p25"/>
          <p:cNvGrpSpPr/>
          <p:nvPr/>
        </p:nvGrpSpPr>
        <p:grpSpPr>
          <a:xfrm>
            <a:off x="10518694" y="5440544"/>
            <a:ext cx="97271" cy="1816408"/>
            <a:chOff x="10518694" y="5463404"/>
            <a:chExt cx="97271" cy="1816408"/>
          </a:xfrm>
        </p:grpSpPr>
        <p:grpSp>
          <p:nvGrpSpPr>
            <p:cNvPr id="227" name="Google Shape;227;p25"/>
            <p:cNvGrpSpPr/>
            <p:nvPr/>
          </p:nvGrpSpPr>
          <p:grpSpPr>
            <a:xfrm>
              <a:off x="10530628" y="6878757"/>
              <a:ext cx="62166" cy="401056"/>
              <a:chOff x="10629461" y="6878757"/>
              <a:chExt cx="62166" cy="401056"/>
            </a:xfrm>
          </p:grpSpPr>
          <p:sp>
            <p:nvSpPr>
              <p:cNvPr id="228" name="Google Shape;228;p25"/>
              <p:cNvSpPr/>
              <p:nvPr/>
            </p:nvSpPr>
            <p:spPr>
              <a:xfrm rot="-5400000">
                <a:off x="10688095" y="7163862"/>
                <a:ext cx="15" cy="1558"/>
              </a:xfrm>
              <a:custGeom>
                <a:rect b="b" l="l" r="r" t="t"/>
                <a:pathLst>
                  <a:path extrusionOk="0" h="1558" w="15">
                    <a:moveTo>
                      <a:pt x="0" y="0"/>
                    </a:moveTo>
                    <a:lnTo>
                      <a:pt x="16" y="0"/>
                    </a:lnTo>
                    <a:lnTo>
                      <a:pt x="16" y="0"/>
                    </a:lnTo>
                    <a:lnTo>
                      <a:pt x="0" y="0"/>
                    </a:ln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29" name="Google Shape;229;p25"/>
              <p:cNvSpPr/>
              <p:nvPr/>
            </p:nvSpPr>
            <p:spPr>
              <a:xfrm rot="-5400000">
                <a:off x="10652401" y="7145302"/>
                <a:ext cx="411" cy="246"/>
              </a:xfrm>
              <a:custGeom>
                <a:rect b="b" l="l" r="r" t="t"/>
                <a:pathLst>
                  <a:path extrusionOk="0" h="246" w="411">
                    <a:moveTo>
                      <a:pt x="0" y="0"/>
                    </a:moveTo>
                    <a:cubicBezTo>
                      <a:pt x="234" y="156"/>
                      <a:pt x="452" y="312"/>
                      <a:pt x="405" y="218"/>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0" name="Google Shape;230;p25"/>
              <p:cNvSpPr/>
              <p:nvPr/>
            </p:nvSpPr>
            <p:spPr>
              <a:xfrm rot="-5400000">
                <a:off x="10652556" y="7165151"/>
                <a:ext cx="13" cy="69"/>
              </a:xfrm>
              <a:custGeom>
                <a:rect b="b" l="l" r="r" t="t"/>
                <a:pathLst>
                  <a:path extrusionOk="0" h="69" w="13">
                    <a:moveTo>
                      <a:pt x="14" y="35"/>
                    </a:moveTo>
                    <a:cubicBezTo>
                      <a:pt x="14" y="35"/>
                      <a:pt x="14" y="-43"/>
                      <a:pt x="14" y="35"/>
                    </a:cubicBezTo>
                    <a:cubicBezTo>
                      <a:pt x="14" y="113"/>
                      <a:pt x="-17" y="35"/>
                      <a:pt x="14" y="35"/>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1" name="Google Shape;231;p25"/>
              <p:cNvSpPr/>
              <p:nvPr/>
            </p:nvSpPr>
            <p:spPr>
              <a:xfrm rot="-5400000">
                <a:off x="10650495" y="7161416"/>
                <a:ext cx="237" cy="93"/>
              </a:xfrm>
              <a:custGeom>
                <a:rect b="b" l="l" r="r" t="t"/>
                <a:pathLst>
                  <a:path extrusionOk="0" h="93" w="237">
                    <a:moveTo>
                      <a:pt x="238" y="0"/>
                    </a:moveTo>
                    <a:lnTo>
                      <a:pt x="50" y="94"/>
                    </a:lnTo>
                    <a:cubicBezTo>
                      <a:pt x="160" y="94"/>
                      <a:pt x="-105" y="94"/>
                      <a:pt x="50" y="94"/>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2" name="Google Shape;232;p25"/>
              <p:cNvSpPr/>
              <p:nvPr/>
            </p:nvSpPr>
            <p:spPr>
              <a:xfrm rot="-5400000">
                <a:off x="10645049" y="7132879"/>
                <a:ext cx="46577" cy="46577"/>
              </a:xfrm>
              <a:custGeom>
                <a:rect b="b" l="l" r="r" t="t"/>
                <a:pathLst>
                  <a:path extrusionOk="0" h="46577" w="46577">
                    <a:moveTo>
                      <a:pt x="23289" y="0"/>
                    </a:moveTo>
                    <a:cubicBezTo>
                      <a:pt x="10427" y="0"/>
                      <a:pt x="0" y="10427"/>
                      <a:pt x="0" y="23289"/>
                    </a:cubicBezTo>
                    <a:cubicBezTo>
                      <a:pt x="0" y="36151"/>
                      <a:pt x="10427" y="46578"/>
                      <a:pt x="23289" y="46578"/>
                    </a:cubicBezTo>
                    <a:cubicBezTo>
                      <a:pt x="36151" y="46578"/>
                      <a:pt x="46577" y="36151"/>
                      <a:pt x="46577" y="23289"/>
                    </a:cubicBezTo>
                    <a:cubicBezTo>
                      <a:pt x="46577" y="23273"/>
                      <a:pt x="46577" y="23258"/>
                      <a:pt x="46577" y="23242"/>
                    </a:cubicBezTo>
                    <a:cubicBezTo>
                      <a:pt x="46569" y="10397"/>
                      <a:pt x="36149" y="-9"/>
                      <a:pt x="23304" y="0"/>
                    </a:cubicBezTo>
                    <a:cubicBezTo>
                      <a:pt x="23299" y="0"/>
                      <a:pt x="23294" y="0"/>
                      <a:pt x="23289" y="0"/>
                    </a:cubicBezTo>
                    <a:close/>
                    <a:moveTo>
                      <a:pt x="24473" y="14201"/>
                    </a:moveTo>
                    <a:cubicBezTo>
                      <a:pt x="24380" y="14201"/>
                      <a:pt x="24473" y="14326"/>
                      <a:pt x="24473" y="14372"/>
                    </a:cubicBezTo>
                    <a:cubicBezTo>
                      <a:pt x="24407" y="14358"/>
                      <a:pt x="24337" y="14358"/>
                      <a:pt x="24271" y="14372"/>
                    </a:cubicBezTo>
                    <a:cubicBezTo>
                      <a:pt x="24411" y="14372"/>
                      <a:pt x="24629" y="14559"/>
                      <a:pt x="24442" y="14669"/>
                    </a:cubicBezTo>
                    <a:cubicBezTo>
                      <a:pt x="24255" y="14778"/>
                      <a:pt x="24520" y="14669"/>
                      <a:pt x="24536" y="14669"/>
                    </a:cubicBezTo>
                    <a:cubicBezTo>
                      <a:pt x="24660" y="14388"/>
                      <a:pt x="25034" y="14778"/>
                      <a:pt x="24769" y="14965"/>
                    </a:cubicBezTo>
                    <a:lnTo>
                      <a:pt x="24769" y="14965"/>
                    </a:lnTo>
                    <a:cubicBezTo>
                      <a:pt x="24769" y="14965"/>
                      <a:pt x="24769" y="14965"/>
                      <a:pt x="24769" y="14965"/>
                    </a:cubicBezTo>
                    <a:lnTo>
                      <a:pt x="24769" y="14965"/>
                    </a:lnTo>
                    <a:cubicBezTo>
                      <a:pt x="24769" y="14965"/>
                      <a:pt x="24676" y="14965"/>
                      <a:pt x="24645" y="14965"/>
                    </a:cubicBezTo>
                    <a:cubicBezTo>
                      <a:pt x="24614" y="14965"/>
                      <a:pt x="24645" y="14965"/>
                      <a:pt x="24645" y="15058"/>
                    </a:cubicBezTo>
                    <a:cubicBezTo>
                      <a:pt x="24645" y="15152"/>
                      <a:pt x="24754" y="15058"/>
                      <a:pt x="24645" y="15058"/>
                    </a:cubicBezTo>
                    <a:cubicBezTo>
                      <a:pt x="24536" y="15058"/>
                      <a:pt x="24769" y="15058"/>
                      <a:pt x="24847" y="15058"/>
                    </a:cubicBezTo>
                    <a:cubicBezTo>
                      <a:pt x="24925" y="15058"/>
                      <a:pt x="24754" y="15167"/>
                      <a:pt x="24754" y="15245"/>
                    </a:cubicBezTo>
                    <a:cubicBezTo>
                      <a:pt x="24754" y="15323"/>
                      <a:pt x="24317" y="15370"/>
                      <a:pt x="24271" y="15245"/>
                    </a:cubicBezTo>
                    <a:cubicBezTo>
                      <a:pt x="24224" y="15121"/>
                      <a:pt x="23865" y="15245"/>
                      <a:pt x="23663" y="15339"/>
                    </a:cubicBezTo>
                    <a:cubicBezTo>
                      <a:pt x="23460" y="15432"/>
                      <a:pt x="23663" y="15542"/>
                      <a:pt x="23476" y="15417"/>
                    </a:cubicBezTo>
                    <a:cubicBezTo>
                      <a:pt x="23289" y="15292"/>
                      <a:pt x="23242" y="15417"/>
                      <a:pt x="23195" y="15557"/>
                    </a:cubicBezTo>
                    <a:cubicBezTo>
                      <a:pt x="23148" y="15697"/>
                      <a:pt x="23195" y="15557"/>
                      <a:pt x="23055" y="15557"/>
                    </a:cubicBezTo>
                    <a:cubicBezTo>
                      <a:pt x="23189" y="15454"/>
                      <a:pt x="23315" y="15339"/>
                      <a:pt x="23429" y="15214"/>
                    </a:cubicBezTo>
                    <a:cubicBezTo>
                      <a:pt x="23429" y="15058"/>
                      <a:pt x="23647" y="15214"/>
                      <a:pt x="23772" y="15214"/>
                    </a:cubicBezTo>
                    <a:cubicBezTo>
                      <a:pt x="23897" y="15214"/>
                      <a:pt x="23865" y="15074"/>
                      <a:pt x="23912" y="15012"/>
                    </a:cubicBezTo>
                    <a:cubicBezTo>
                      <a:pt x="23959" y="14949"/>
                      <a:pt x="23678" y="15214"/>
                      <a:pt x="23600" y="15089"/>
                    </a:cubicBezTo>
                    <a:cubicBezTo>
                      <a:pt x="23522" y="14965"/>
                      <a:pt x="23367" y="15089"/>
                      <a:pt x="23507" y="15089"/>
                    </a:cubicBezTo>
                    <a:cubicBezTo>
                      <a:pt x="23647" y="15089"/>
                      <a:pt x="23382" y="15089"/>
                      <a:pt x="23289" y="15089"/>
                    </a:cubicBezTo>
                    <a:lnTo>
                      <a:pt x="23289" y="15089"/>
                    </a:lnTo>
                    <a:cubicBezTo>
                      <a:pt x="23289" y="15089"/>
                      <a:pt x="23289" y="15089"/>
                      <a:pt x="23289" y="15089"/>
                    </a:cubicBezTo>
                    <a:cubicBezTo>
                      <a:pt x="23522" y="15012"/>
                      <a:pt x="23632" y="14949"/>
                      <a:pt x="23600" y="14715"/>
                    </a:cubicBezTo>
                    <a:lnTo>
                      <a:pt x="23444" y="14715"/>
                    </a:lnTo>
                    <a:cubicBezTo>
                      <a:pt x="23554" y="14606"/>
                      <a:pt x="23709" y="14466"/>
                      <a:pt x="23865" y="14575"/>
                    </a:cubicBezTo>
                    <a:cubicBezTo>
                      <a:pt x="23741" y="14419"/>
                      <a:pt x="23865" y="14575"/>
                      <a:pt x="23865" y="14575"/>
                    </a:cubicBezTo>
                    <a:cubicBezTo>
                      <a:pt x="23865" y="14575"/>
                      <a:pt x="23772" y="14372"/>
                      <a:pt x="23865" y="14326"/>
                    </a:cubicBezTo>
                    <a:cubicBezTo>
                      <a:pt x="23959" y="14279"/>
                      <a:pt x="23865" y="14201"/>
                      <a:pt x="23772" y="14326"/>
                    </a:cubicBezTo>
                    <a:lnTo>
                      <a:pt x="23772" y="14326"/>
                    </a:lnTo>
                    <a:cubicBezTo>
                      <a:pt x="23647" y="14326"/>
                      <a:pt x="23772" y="14045"/>
                      <a:pt x="23772" y="14061"/>
                    </a:cubicBezTo>
                    <a:cubicBezTo>
                      <a:pt x="23616" y="14061"/>
                      <a:pt x="23585" y="14170"/>
                      <a:pt x="23444" y="14061"/>
                    </a:cubicBezTo>
                    <a:cubicBezTo>
                      <a:pt x="23304" y="13952"/>
                      <a:pt x="23444" y="14061"/>
                      <a:pt x="23444" y="14154"/>
                    </a:cubicBezTo>
                    <a:cubicBezTo>
                      <a:pt x="23444" y="14248"/>
                      <a:pt x="23289" y="14029"/>
                      <a:pt x="23335" y="14154"/>
                    </a:cubicBezTo>
                    <a:cubicBezTo>
                      <a:pt x="23382" y="14279"/>
                      <a:pt x="23335" y="14061"/>
                      <a:pt x="23335" y="14029"/>
                    </a:cubicBezTo>
                    <a:lnTo>
                      <a:pt x="23335" y="14029"/>
                    </a:lnTo>
                    <a:cubicBezTo>
                      <a:pt x="23335" y="14029"/>
                      <a:pt x="23335" y="13874"/>
                      <a:pt x="23429" y="13827"/>
                    </a:cubicBezTo>
                    <a:cubicBezTo>
                      <a:pt x="23522" y="13780"/>
                      <a:pt x="23335" y="13640"/>
                      <a:pt x="23429" y="13671"/>
                    </a:cubicBezTo>
                    <a:cubicBezTo>
                      <a:pt x="23522" y="13702"/>
                      <a:pt x="23429" y="13671"/>
                      <a:pt x="23429" y="13577"/>
                    </a:cubicBezTo>
                    <a:cubicBezTo>
                      <a:pt x="23429" y="13484"/>
                      <a:pt x="23429" y="13655"/>
                      <a:pt x="23429" y="13687"/>
                    </a:cubicBezTo>
                    <a:lnTo>
                      <a:pt x="23429" y="13687"/>
                    </a:lnTo>
                    <a:cubicBezTo>
                      <a:pt x="23429" y="13687"/>
                      <a:pt x="23429" y="13687"/>
                      <a:pt x="23429" y="13687"/>
                    </a:cubicBezTo>
                    <a:cubicBezTo>
                      <a:pt x="23429" y="13687"/>
                      <a:pt x="23429" y="13687"/>
                      <a:pt x="23429" y="13687"/>
                    </a:cubicBezTo>
                    <a:cubicBezTo>
                      <a:pt x="23425" y="13770"/>
                      <a:pt x="23425" y="13853"/>
                      <a:pt x="23429" y="13936"/>
                    </a:cubicBezTo>
                    <a:cubicBezTo>
                      <a:pt x="23335" y="13936"/>
                      <a:pt x="23429" y="13811"/>
                      <a:pt x="23429" y="13764"/>
                    </a:cubicBezTo>
                    <a:cubicBezTo>
                      <a:pt x="23429" y="13718"/>
                      <a:pt x="23429" y="13484"/>
                      <a:pt x="23522" y="13453"/>
                    </a:cubicBezTo>
                    <a:cubicBezTo>
                      <a:pt x="23616" y="13422"/>
                      <a:pt x="23522" y="13453"/>
                      <a:pt x="23522" y="13453"/>
                    </a:cubicBezTo>
                    <a:cubicBezTo>
                      <a:pt x="23522" y="13453"/>
                      <a:pt x="23413" y="13593"/>
                      <a:pt x="23351" y="13453"/>
                    </a:cubicBezTo>
                    <a:cubicBezTo>
                      <a:pt x="23289" y="13312"/>
                      <a:pt x="23351" y="13453"/>
                      <a:pt x="23351" y="13453"/>
                    </a:cubicBezTo>
                    <a:cubicBezTo>
                      <a:pt x="23351" y="13453"/>
                      <a:pt x="23351" y="13328"/>
                      <a:pt x="23476" y="13375"/>
                    </a:cubicBezTo>
                    <a:cubicBezTo>
                      <a:pt x="23600" y="13422"/>
                      <a:pt x="23476" y="13375"/>
                      <a:pt x="23476" y="13375"/>
                    </a:cubicBezTo>
                    <a:cubicBezTo>
                      <a:pt x="23476" y="13375"/>
                      <a:pt x="23476" y="13375"/>
                      <a:pt x="23476" y="13375"/>
                    </a:cubicBezTo>
                    <a:cubicBezTo>
                      <a:pt x="23476" y="13375"/>
                      <a:pt x="23476" y="13375"/>
                      <a:pt x="23476" y="13375"/>
                    </a:cubicBezTo>
                    <a:cubicBezTo>
                      <a:pt x="23476" y="13375"/>
                      <a:pt x="23476" y="13375"/>
                      <a:pt x="23476" y="13375"/>
                    </a:cubicBezTo>
                    <a:lnTo>
                      <a:pt x="23476" y="13375"/>
                    </a:lnTo>
                    <a:lnTo>
                      <a:pt x="23476" y="13297"/>
                    </a:lnTo>
                    <a:cubicBezTo>
                      <a:pt x="23476" y="13297"/>
                      <a:pt x="23476" y="13297"/>
                      <a:pt x="23476" y="13297"/>
                    </a:cubicBezTo>
                    <a:cubicBezTo>
                      <a:pt x="23476" y="13297"/>
                      <a:pt x="23476" y="13219"/>
                      <a:pt x="23476" y="13172"/>
                    </a:cubicBezTo>
                    <a:lnTo>
                      <a:pt x="23476" y="13172"/>
                    </a:lnTo>
                    <a:cubicBezTo>
                      <a:pt x="23476" y="13172"/>
                      <a:pt x="23476" y="13172"/>
                      <a:pt x="23476" y="13172"/>
                    </a:cubicBezTo>
                    <a:cubicBezTo>
                      <a:pt x="23476" y="13172"/>
                      <a:pt x="23476" y="13172"/>
                      <a:pt x="23569" y="13172"/>
                    </a:cubicBezTo>
                    <a:cubicBezTo>
                      <a:pt x="23574" y="13146"/>
                      <a:pt x="23574" y="13120"/>
                      <a:pt x="23569" y="13094"/>
                    </a:cubicBezTo>
                    <a:cubicBezTo>
                      <a:pt x="23569" y="13094"/>
                      <a:pt x="23678" y="12782"/>
                      <a:pt x="23709" y="12969"/>
                    </a:cubicBezTo>
                    <a:cubicBezTo>
                      <a:pt x="23741" y="13157"/>
                      <a:pt x="23709" y="12969"/>
                      <a:pt x="23709" y="12969"/>
                    </a:cubicBezTo>
                    <a:cubicBezTo>
                      <a:pt x="24084" y="12829"/>
                      <a:pt x="23990" y="12969"/>
                      <a:pt x="23709" y="13188"/>
                    </a:cubicBezTo>
                    <a:lnTo>
                      <a:pt x="23709" y="13188"/>
                    </a:lnTo>
                    <a:cubicBezTo>
                      <a:pt x="23507" y="13375"/>
                      <a:pt x="23928" y="13188"/>
                      <a:pt x="24037" y="13188"/>
                    </a:cubicBezTo>
                    <a:cubicBezTo>
                      <a:pt x="24146" y="13188"/>
                      <a:pt x="24037" y="13640"/>
                      <a:pt x="23834" y="13609"/>
                    </a:cubicBezTo>
                    <a:cubicBezTo>
                      <a:pt x="23632" y="13577"/>
                      <a:pt x="23834" y="13609"/>
                      <a:pt x="23834" y="13609"/>
                    </a:cubicBezTo>
                    <a:cubicBezTo>
                      <a:pt x="23834" y="13609"/>
                      <a:pt x="23694" y="13733"/>
                      <a:pt x="23600" y="13609"/>
                    </a:cubicBezTo>
                    <a:cubicBezTo>
                      <a:pt x="23654" y="13665"/>
                      <a:pt x="23743" y="13666"/>
                      <a:pt x="23799" y="13613"/>
                    </a:cubicBezTo>
                    <a:cubicBezTo>
                      <a:pt x="23800" y="13612"/>
                      <a:pt x="23802" y="13610"/>
                      <a:pt x="23803" y="13609"/>
                    </a:cubicBezTo>
                    <a:cubicBezTo>
                      <a:pt x="24037" y="13702"/>
                      <a:pt x="24052" y="13952"/>
                      <a:pt x="24130" y="14139"/>
                    </a:cubicBezTo>
                    <a:cubicBezTo>
                      <a:pt x="24208" y="14326"/>
                      <a:pt x="24349" y="14107"/>
                      <a:pt x="24473" y="14170"/>
                    </a:cubicBezTo>
                    <a:close/>
                    <a:moveTo>
                      <a:pt x="16461" y="43086"/>
                    </a:moveTo>
                    <a:lnTo>
                      <a:pt x="16461" y="43086"/>
                    </a:lnTo>
                    <a:lnTo>
                      <a:pt x="16461" y="43086"/>
                    </a:lnTo>
                    <a:lnTo>
                      <a:pt x="16461" y="43086"/>
                    </a:lnTo>
                    <a:lnTo>
                      <a:pt x="16539" y="43086"/>
                    </a:lnTo>
                    <a:lnTo>
                      <a:pt x="16539" y="43086"/>
                    </a:lnTo>
                    <a:lnTo>
                      <a:pt x="16321" y="42961"/>
                    </a:lnTo>
                    <a:lnTo>
                      <a:pt x="16321" y="42961"/>
                    </a:lnTo>
                    <a:lnTo>
                      <a:pt x="16321" y="42961"/>
                    </a:lnTo>
                    <a:lnTo>
                      <a:pt x="16399" y="42961"/>
                    </a:lnTo>
                    <a:lnTo>
                      <a:pt x="16399" y="42961"/>
                    </a:lnTo>
                    <a:lnTo>
                      <a:pt x="16399" y="42961"/>
                    </a:lnTo>
                    <a:lnTo>
                      <a:pt x="16149" y="42852"/>
                    </a:lnTo>
                    <a:lnTo>
                      <a:pt x="16149" y="42852"/>
                    </a:lnTo>
                    <a:cubicBezTo>
                      <a:pt x="16149" y="42852"/>
                      <a:pt x="16149" y="42852"/>
                      <a:pt x="16149" y="42852"/>
                    </a:cubicBezTo>
                    <a:cubicBezTo>
                      <a:pt x="16120" y="42838"/>
                      <a:pt x="16085" y="42838"/>
                      <a:pt x="16056" y="42852"/>
                    </a:cubicBezTo>
                    <a:lnTo>
                      <a:pt x="16056" y="42852"/>
                    </a:lnTo>
                    <a:lnTo>
                      <a:pt x="16056" y="42852"/>
                    </a:lnTo>
                    <a:lnTo>
                      <a:pt x="16056" y="42852"/>
                    </a:lnTo>
                    <a:lnTo>
                      <a:pt x="16212" y="42852"/>
                    </a:lnTo>
                    <a:lnTo>
                      <a:pt x="16025" y="42852"/>
                    </a:lnTo>
                    <a:lnTo>
                      <a:pt x="16025" y="42852"/>
                    </a:lnTo>
                    <a:lnTo>
                      <a:pt x="15806" y="42759"/>
                    </a:lnTo>
                    <a:lnTo>
                      <a:pt x="15806" y="42759"/>
                    </a:lnTo>
                    <a:lnTo>
                      <a:pt x="15806" y="42759"/>
                    </a:lnTo>
                    <a:lnTo>
                      <a:pt x="15682" y="42759"/>
                    </a:lnTo>
                    <a:lnTo>
                      <a:pt x="15853" y="42852"/>
                    </a:lnTo>
                    <a:lnTo>
                      <a:pt x="15604" y="42727"/>
                    </a:lnTo>
                    <a:lnTo>
                      <a:pt x="15604" y="42727"/>
                    </a:lnTo>
                    <a:lnTo>
                      <a:pt x="15760" y="42727"/>
                    </a:lnTo>
                    <a:lnTo>
                      <a:pt x="15635" y="42727"/>
                    </a:lnTo>
                    <a:lnTo>
                      <a:pt x="15760" y="42727"/>
                    </a:lnTo>
                    <a:lnTo>
                      <a:pt x="15526" y="42618"/>
                    </a:lnTo>
                    <a:lnTo>
                      <a:pt x="15526" y="42618"/>
                    </a:lnTo>
                    <a:lnTo>
                      <a:pt x="15432" y="42618"/>
                    </a:lnTo>
                    <a:lnTo>
                      <a:pt x="15432" y="42618"/>
                    </a:lnTo>
                    <a:lnTo>
                      <a:pt x="15230" y="42525"/>
                    </a:lnTo>
                    <a:lnTo>
                      <a:pt x="15230" y="42525"/>
                    </a:lnTo>
                    <a:lnTo>
                      <a:pt x="15152" y="42525"/>
                    </a:lnTo>
                    <a:lnTo>
                      <a:pt x="15152" y="42525"/>
                    </a:lnTo>
                    <a:cubicBezTo>
                      <a:pt x="15026" y="42475"/>
                      <a:pt x="14906" y="42412"/>
                      <a:pt x="14793" y="42338"/>
                    </a:cubicBezTo>
                    <a:lnTo>
                      <a:pt x="14793" y="42338"/>
                    </a:lnTo>
                    <a:lnTo>
                      <a:pt x="14637" y="42244"/>
                    </a:lnTo>
                    <a:lnTo>
                      <a:pt x="14778" y="42338"/>
                    </a:lnTo>
                    <a:lnTo>
                      <a:pt x="14466" y="42166"/>
                    </a:lnTo>
                    <a:lnTo>
                      <a:pt x="14466" y="42166"/>
                    </a:lnTo>
                    <a:lnTo>
                      <a:pt x="14372" y="42166"/>
                    </a:lnTo>
                    <a:lnTo>
                      <a:pt x="14372" y="42166"/>
                    </a:lnTo>
                    <a:lnTo>
                      <a:pt x="14216" y="42073"/>
                    </a:lnTo>
                    <a:lnTo>
                      <a:pt x="14216" y="42073"/>
                    </a:lnTo>
                    <a:lnTo>
                      <a:pt x="14216" y="42073"/>
                    </a:lnTo>
                    <a:lnTo>
                      <a:pt x="14216" y="42073"/>
                    </a:lnTo>
                    <a:lnTo>
                      <a:pt x="14076" y="41995"/>
                    </a:lnTo>
                    <a:lnTo>
                      <a:pt x="14076" y="41995"/>
                    </a:lnTo>
                    <a:lnTo>
                      <a:pt x="13920" y="41886"/>
                    </a:lnTo>
                    <a:lnTo>
                      <a:pt x="13920" y="41886"/>
                    </a:lnTo>
                    <a:lnTo>
                      <a:pt x="13795" y="41886"/>
                    </a:lnTo>
                    <a:lnTo>
                      <a:pt x="13795" y="41886"/>
                    </a:lnTo>
                    <a:cubicBezTo>
                      <a:pt x="13760" y="41896"/>
                      <a:pt x="13722" y="41896"/>
                      <a:pt x="13686" y="41886"/>
                    </a:cubicBezTo>
                    <a:lnTo>
                      <a:pt x="13686" y="41886"/>
                    </a:lnTo>
                    <a:lnTo>
                      <a:pt x="13811" y="41964"/>
                    </a:lnTo>
                    <a:lnTo>
                      <a:pt x="13686" y="41886"/>
                    </a:lnTo>
                    <a:lnTo>
                      <a:pt x="13686" y="41886"/>
                    </a:lnTo>
                    <a:lnTo>
                      <a:pt x="13577" y="41886"/>
                    </a:lnTo>
                    <a:lnTo>
                      <a:pt x="13577" y="41886"/>
                    </a:lnTo>
                    <a:lnTo>
                      <a:pt x="13453" y="41808"/>
                    </a:lnTo>
                    <a:cubicBezTo>
                      <a:pt x="13513" y="41833"/>
                      <a:pt x="13570" y="41864"/>
                      <a:pt x="13624" y="41901"/>
                    </a:cubicBezTo>
                    <a:cubicBezTo>
                      <a:pt x="13624" y="41901"/>
                      <a:pt x="13749" y="41995"/>
                      <a:pt x="13780" y="41995"/>
                    </a:cubicBezTo>
                    <a:lnTo>
                      <a:pt x="13359" y="41699"/>
                    </a:lnTo>
                    <a:lnTo>
                      <a:pt x="13359" y="41699"/>
                    </a:lnTo>
                    <a:cubicBezTo>
                      <a:pt x="13110" y="41496"/>
                      <a:pt x="12829" y="41324"/>
                      <a:pt x="12595" y="41122"/>
                    </a:cubicBezTo>
                    <a:lnTo>
                      <a:pt x="12689" y="41122"/>
                    </a:lnTo>
                    <a:lnTo>
                      <a:pt x="12548" y="41013"/>
                    </a:lnTo>
                    <a:lnTo>
                      <a:pt x="12548" y="41013"/>
                    </a:lnTo>
                    <a:cubicBezTo>
                      <a:pt x="12548" y="41013"/>
                      <a:pt x="12548" y="41013"/>
                      <a:pt x="12455" y="41013"/>
                    </a:cubicBezTo>
                    <a:lnTo>
                      <a:pt x="12455" y="41013"/>
                    </a:lnTo>
                    <a:lnTo>
                      <a:pt x="12455" y="41013"/>
                    </a:lnTo>
                    <a:lnTo>
                      <a:pt x="12455" y="41013"/>
                    </a:lnTo>
                    <a:cubicBezTo>
                      <a:pt x="12251" y="40890"/>
                      <a:pt x="12063" y="40743"/>
                      <a:pt x="11894" y="40576"/>
                    </a:cubicBezTo>
                    <a:lnTo>
                      <a:pt x="11894" y="40576"/>
                    </a:lnTo>
                    <a:cubicBezTo>
                      <a:pt x="11675" y="40342"/>
                      <a:pt x="11410" y="40171"/>
                      <a:pt x="11177" y="39953"/>
                    </a:cubicBezTo>
                    <a:cubicBezTo>
                      <a:pt x="11177" y="39953"/>
                      <a:pt x="11177" y="39953"/>
                      <a:pt x="11177" y="39953"/>
                    </a:cubicBezTo>
                    <a:cubicBezTo>
                      <a:pt x="10229" y="38961"/>
                      <a:pt x="9393" y="37869"/>
                      <a:pt x="8683" y="36695"/>
                    </a:cubicBezTo>
                    <a:lnTo>
                      <a:pt x="8683" y="36695"/>
                    </a:lnTo>
                    <a:cubicBezTo>
                      <a:pt x="8363" y="35817"/>
                      <a:pt x="7887" y="35004"/>
                      <a:pt x="7280" y="34294"/>
                    </a:cubicBezTo>
                    <a:lnTo>
                      <a:pt x="7280" y="34294"/>
                    </a:lnTo>
                    <a:cubicBezTo>
                      <a:pt x="6307" y="33179"/>
                      <a:pt x="5626" y="31840"/>
                      <a:pt x="5300" y="30397"/>
                    </a:cubicBezTo>
                    <a:cubicBezTo>
                      <a:pt x="5300" y="30397"/>
                      <a:pt x="5300" y="30397"/>
                      <a:pt x="5300" y="30475"/>
                    </a:cubicBezTo>
                    <a:cubicBezTo>
                      <a:pt x="5309" y="30444"/>
                      <a:pt x="5309" y="30412"/>
                      <a:pt x="5300" y="30382"/>
                    </a:cubicBezTo>
                    <a:cubicBezTo>
                      <a:pt x="5300" y="30382"/>
                      <a:pt x="5300" y="30475"/>
                      <a:pt x="5300" y="30506"/>
                    </a:cubicBezTo>
                    <a:cubicBezTo>
                      <a:pt x="5082" y="30132"/>
                      <a:pt x="5160" y="25830"/>
                      <a:pt x="4739" y="27498"/>
                    </a:cubicBezTo>
                    <a:cubicBezTo>
                      <a:pt x="4739" y="27498"/>
                      <a:pt x="4739" y="27311"/>
                      <a:pt x="4739" y="27264"/>
                    </a:cubicBezTo>
                    <a:cubicBezTo>
                      <a:pt x="4739" y="27217"/>
                      <a:pt x="4739" y="27264"/>
                      <a:pt x="4739" y="27342"/>
                    </a:cubicBezTo>
                    <a:cubicBezTo>
                      <a:pt x="4739" y="27420"/>
                      <a:pt x="4739" y="27124"/>
                      <a:pt x="4598" y="27030"/>
                    </a:cubicBezTo>
                    <a:cubicBezTo>
                      <a:pt x="4458" y="26937"/>
                      <a:pt x="4598" y="27030"/>
                      <a:pt x="4598" y="27030"/>
                    </a:cubicBezTo>
                    <a:lnTo>
                      <a:pt x="4598" y="27030"/>
                    </a:lnTo>
                    <a:cubicBezTo>
                      <a:pt x="4598" y="27030"/>
                      <a:pt x="4598" y="26874"/>
                      <a:pt x="4598" y="26812"/>
                    </a:cubicBezTo>
                    <a:cubicBezTo>
                      <a:pt x="4598" y="26749"/>
                      <a:pt x="4598" y="26921"/>
                      <a:pt x="4598" y="26968"/>
                    </a:cubicBezTo>
                    <a:cubicBezTo>
                      <a:pt x="4598" y="26734"/>
                      <a:pt x="4489" y="26469"/>
                      <a:pt x="4396" y="26235"/>
                    </a:cubicBezTo>
                    <a:cubicBezTo>
                      <a:pt x="4396" y="26313"/>
                      <a:pt x="4396" y="26391"/>
                      <a:pt x="4396" y="26484"/>
                    </a:cubicBezTo>
                    <a:cubicBezTo>
                      <a:pt x="4256" y="26095"/>
                      <a:pt x="4240" y="25674"/>
                      <a:pt x="4131" y="25269"/>
                    </a:cubicBezTo>
                    <a:cubicBezTo>
                      <a:pt x="4131" y="25347"/>
                      <a:pt x="4131" y="25269"/>
                      <a:pt x="4131" y="25175"/>
                    </a:cubicBezTo>
                    <a:cubicBezTo>
                      <a:pt x="4131" y="25082"/>
                      <a:pt x="4131" y="25175"/>
                      <a:pt x="4131" y="25175"/>
                    </a:cubicBezTo>
                    <a:cubicBezTo>
                      <a:pt x="4131" y="25175"/>
                      <a:pt x="4131" y="25175"/>
                      <a:pt x="4131" y="25175"/>
                    </a:cubicBezTo>
                    <a:cubicBezTo>
                      <a:pt x="4131" y="25175"/>
                      <a:pt x="4131" y="25175"/>
                      <a:pt x="4131" y="25175"/>
                    </a:cubicBezTo>
                    <a:cubicBezTo>
                      <a:pt x="3941" y="24764"/>
                      <a:pt x="3835" y="24318"/>
                      <a:pt x="3819" y="23866"/>
                    </a:cubicBezTo>
                    <a:cubicBezTo>
                      <a:pt x="3828" y="23928"/>
                      <a:pt x="3828" y="23991"/>
                      <a:pt x="3819" y="24053"/>
                    </a:cubicBezTo>
                    <a:cubicBezTo>
                      <a:pt x="3828" y="23991"/>
                      <a:pt x="3828" y="23928"/>
                      <a:pt x="3819" y="23866"/>
                    </a:cubicBezTo>
                    <a:lnTo>
                      <a:pt x="3819" y="23866"/>
                    </a:lnTo>
                    <a:cubicBezTo>
                      <a:pt x="3819" y="23866"/>
                      <a:pt x="3819" y="23866"/>
                      <a:pt x="3819" y="23866"/>
                    </a:cubicBezTo>
                    <a:lnTo>
                      <a:pt x="3819" y="23866"/>
                    </a:lnTo>
                    <a:lnTo>
                      <a:pt x="3819" y="23866"/>
                    </a:lnTo>
                    <a:cubicBezTo>
                      <a:pt x="3819" y="23866"/>
                      <a:pt x="3819" y="23866"/>
                      <a:pt x="3819" y="23959"/>
                    </a:cubicBezTo>
                    <a:cubicBezTo>
                      <a:pt x="3819" y="24053"/>
                      <a:pt x="3819" y="23959"/>
                      <a:pt x="3819" y="23959"/>
                    </a:cubicBezTo>
                    <a:lnTo>
                      <a:pt x="3819" y="23959"/>
                    </a:lnTo>
                    <a:lnTo>
                      <a:pt x="3819" y="23959"/>
                    </a:lnTo>
                    <a:cubicBezTo>
                      <a:pt x="3819" y="23881"/>
                      <a:pt x="3819" y="23772"/>
                      <a:pt x="3819" y="23679"/>
                    </a:cubicBezTo>
                    <a:lnTo>
                      <a:pt x="3819" y="23679"/>
                    </a:lnTo>
                    <a:cubicBezTo>
                      <a:pt x="3811" y="23627"/>
                      <a:pt x="3811" y="23574"/>
                      <a:pt x="3819" y="23523"/>
                    </a:cubicBezTo>
                    <a:lnTo>
                      <a:pt x="3819" y="23523"/>
                    </a:lnTo>
                    <a:cubicBezTo>
                      <a:pt x="3803" y="23305"/>
                      <a:pt x="3803" y="23086"/>
                      <a:pt x="3819" y="22868"/>
                    </a:cubicBezTo>
                    <a:lnTo>
                      <a:pt x="3819" y="22868"/>
                    </a:lnTo>
                    <a:cubicBezTo>
                      <a:pt x="3819" y="22868"/>
                      <a:pt x="3819" y="22790"/>
                      <a:pt x="3819" y="22759"/>
                    </a:cubicBezTo>
                    <a:lnTo>
                      <a:pt x="3819" y="22759"/>
                    </a:lnTo>
                    <a:cubicBezTo>
                      <a:pt x="4323" y="14291"/>
                      <a:pt x="9917" y="6976"/>
                      <a:pt x="17957" y="4271"/>
                    </a:cubicBezTo>
                    <a:lnTo>
                      <a:pt x="17957" y="4271"/>
                    </a:lnTo>
                    <a:lnTo>
                      <a:pt x="18145" y="4271"/>
                    </a:lnTo>
                    <a:lnTo>
                      <a:pt x="18145" y="4271"/>
                    </a:lnTo>
                    <a:lnTo>
                      <a:pt x="18347" y="4271"/>
                    </a:lnTo>
                    <a:lnTo>
                      <a:pt x="18207" y="4271"/>
                    </a:lnTo>
                    <a:lnTo>
                      <a:pt x="18456" y="4271"/>
                    </a:lnTo>
                    <a:lnTo>
                      <a:pt x="18363" y="4271"/>
                    </a:lnTo>
                    <a:lnTo>
                      <a:pt x="18363" y="4271"/>
                    </a:lnTo>
                    <a:lnTo>
                      <a:pt x="18534" y="4271"/>
                    </a:lnTo>
                    <a:lnTo>
                      <a:pt x="18534" y="4271"/>
                    </a:lnTo>
                    <a:lnTo>
                      <a:pt x="19703" y="4006"/>
                    </a:lnTo>
                    <a:lnTo>
                      <a:pt x="19703" y="4006"/>
                    </a:lnTo>
                    <a:lnTo>
                      <a:pt x="20000" y="4006"/>
                    </a:lnTo>
                    <a:lnTo>
                      <a:pt x="19797" y="4006"/>
                    </a:lnTo>
                    <a:lnTo>
                      <a:pt x="19797" y="4006"/>
                    </a:lnTo>
                    <a:lnTo>
                      <a:pt x="20342" y="4006"/>
                    </a:lnTo>
                    <a:lnTo>
                      <a:pt x="20342" y="4006"/>
                    </a:lnTo>
                    <a:lnTo>
                      <a:pt x="20062" y="4006"/>
                    </a:lnTo>
                    <a:lnTo>
                      <a:pt x="20327" y="4006"/>
                    </a:lnTo>
                    <a:lnTo>
                      <a:pt x="20327" y="4006"/>
                    </a:lnTo>
                    <a:lnTo>
                      <a:pt x="20592" y="4006"/>
                    </a:lnTo>
                    <a:lnTo>
                      <a:pt x="20498" y="4006"/>
                    </a:lnTo>
                    <a:lnTo>
                      <a:pt x="20405" y="4006"/>
                    </a:lnTo>
                    <a:lnTo>
                      <a:pt x="20623" y="4006"/>
                    </a:lnTo>
                    <a:lnTo>
                      <a:pt x="20280" y="4006"/>
                    </a:lnTo>
                    <a:lnTo>
                      <a:pt x="20187" y="4006"/>
                    </a:lnTo>
                    <a:lnTo>
                      <a:pt x="20015" y="4006"/>
                    </a:lnTo>
                    <a:lnTo>
                      <a:pt x="20342" y="4006"/>
                    </a:lnTo>
                    <a:lnTo>
                      <a:pt x="19984" y="4006"/>
                    </a:lnTo>
                    <a:lnTo>
                      <a:pt x="19984" y="4006"/>
                    </a:lnTo>
                    <a:lnTo>
                      <a:pt x="19610" y="4006"/>
                    </a:lnTo>
                    <a:lnTo>
                      <a:pt x="19610" y="4006"/>
                    </a:lnTo>
                    <a:lnTo>
                      <a:pt x="19251" y="4084"/>
                    </a:lnTo>
                    <a:lnTo>
                      <a:pt x="19407" y="4084"/>
                    </a:lnTo>
                    <a:lnTo>
                      <a:pt x="19407" y="4084"/>
                    </a:lnTo>
                    <a:cubicBezTo>
                      <a:pt x="19286" y="4123"/>
                      <a:pt x="19160" y="4150"/>
                      <a:pt x="19033" y="4162"/>
                    </a:cubicBezTo>
                    <a:lnTo>
                      <a:pt x="19189" y="4162"/>
                    </a:lnTo>
                    <a:lnTo>
                      <a:pt x="19017" y="4162"/>
                    </a:lnTo>
                    <a:lnTo>
                      <a:pt x="19017" y="4162"/>
                    </a:lnTo>
                    <a:lnTo>
                      <a:pt x="18908" y="4162"/>
                    </a:lnTo>
                    <a:lnTo>
                      <a:pt x="18908" y="4162"/>
                    </a:lnTo>
                    <a:lnTo>
                      <a:pt x="18908" y="4162"/>
                    </a:lnTo>
                    <a:cubicBezTo>
                      <a:pt x="18908" y="4162"/>
                      <a:pt x="18908" y="4162"/>
                      <a:pt x="18908" y="4162"/>
                    </a:cubicBezTo>
                    <a:lnTo>
                      <a:pt x="18908" y="4162"/>
                    </a:lnTo>
                    <a:lnTo>
                      <a:pt x="18752" y="4162"/>
                    </a:lnTo>
                    <a:lnTo>
                      <a:pt x="18752" y="4162"/>
                    </a:lnTo>
                    <a:lnTo>
                      <a:pt x="18752" y="4162"/>
                    </a:lnTo>
                    <a:lnTo>
                      <a:pt x="18752" y="4162"/>
                    </a:lnTo>
                    <a:lnTo>
                      <a:pt x="18659" y="4162"/>
                    </a:lnTo>
                    <a:lnTo>
                      <a:pt x="18659" y="4162"/>
                    </a:lnTo>
                    <a:lnTo>
                      <a:pt x="18254" y="4271"/>
                    </a:lnTo>
                    <a:lnTo>
                      <a:pt x="18254" y="4271"/>
                    </a:lnTo>
                    <a:lnTo>
                      <a:pt x="17957" y="4380"/>
                    </a:lnTo>
                    <a:lnTo>
                      <a:pt x="17957" y="4380"/>
                    </a:lnTo>
                    <a:lnTo>
                      <a:pt x="17599" y="4489"/>
                    </a:lnTo>
                    <a:lnTo>
                      <a:pt x="17599" y="4489"/>
                    </a:lnTo>
                    <a:lnTo>
                      <a:pt x="17334" y="4676"/>
                    </a:lnTo>
                    <a:lnTo>
                      <a:pt x="17334" y="4676"/>
                    </a:lnTo>
                    <a:lnTo>
                      <a:pt x="17240" y="4676"/>
                    </a:lnTo>
                    <a:lnTo>
                      <a:pt x="17240" y="4676"/>
                    </a:lnTo>
                    <a:lnTo>
                      <a:pt x="16726" y="4864"/>
                    </a:lnTo>
                    <a:lnTo>
                      <a:pt x="16851" y="4864"/>
                    </a:lnTo>
                    <a:lnTo>
                      <a:pt x="16851" y="4864"/>
                    </a:lnTo>
                    <a:cubicBezTo>
                      <a:pt x="17028" y="4797"/>
                      <a:pt x="17211" y="4745"/>
                      <a:pt x="17396" y="4708"/>
                    </a:cubicBezTo>
                    <a:lnTo>
                      <a:pt x="17396" y="4708"/>
                    </a:lnTo>
                    <a:lnTo>
                      <a:pt x="17552" y="4708"/>
                    </a:lnTo>
                    <a:lnTo>
                      <a:pt x="17661" y="4708"/>
                    </a:lnTo>
                    <a:lnTo>
                      <a:pt x="17412" y="4708"/>
                    </a:lnTo>
                    <a:lnTo>
                      <a:pt x="17412" y="4708"/>
                    </a:lnTo>
                    <a:lnTo>
                      <a:pt x="17272" y="4708"/>
                    </a:lnTo>
                    <a:lnTo>
                      <a:pt x="17272" y="4708"/>
                    </a:lnTo>
                    <a:lnTo>
                      <a:pt x="17162" y="4708"/>
                    </a:lnTo>
                    <a:lnTo>
                      <a:pt x="17162" y="4708"/>
                    </a:lnTo>
                    <a:lnTo>
                      <a:pt x="17007" y="4708"/>
                    </a:lnTo>
                    <a:lnTo>
                      <a:pt x="17007" y="4708"/>
                    </a:lnTo>
                    <a:lnTo>
                      <a:pt x="17147" y="4708"/>
                    </a:lnTo>
                    <a:lnTo>
                      <a:pt x="17147" y="4708"/>
                    </a:lnTo>
                    <a:lnTo>
                      <a:pt x="17287" y="4708"/>
                    </a:lnTo>
                    <a:lnTo>
                      <a:pt x="17287" y="4708"/>
                    </a:lnTo>
                    <a:lnTo>
                      <a:pt x="17116" y="4708"/>
                    </a:lnTo>
                    <a:cubicBezTo>
                      <a:pt x="17240" y="4708"/>
                      <a:pt x="17599" y="4599"/>
                      <a:pt x="17272" y="4708"/>
                    </a:cubicBezTo>
                    <a:lnTo>
                      <a:pt x="17412" y="4708"/>
                    </a:lnTo>
                    <a:lnTo>
                      <a:pt x="17505" y="4708"/>
                    </a:lnTo>
                    <a:lnTo>
                      <a:pt x="17833" y="4614"/>
                    </a:lnTo>
                    <a:cubicBezTo>
                      <a:pt x="17472" y="4715"/>
                      <a:pt x="17118" y="4840"/>
                      <a:pt x="16773" y="4988"/>
                    </a:cubicBezTo>
                    <a:lnTo>
                      <a:pt x="16929" y="4988"/>
                    </a:lnTo>
                    <a:lnTo>
                      <a:pt x="16929" y="4988"/>
                    </a:lnTo>
                    <a:cubicBezTo>
                      <a:pt x="16929" y="4988"/>
                      <a:pt x="17116" y="4988"/>
                      <a:pt x="17007" y="4988"/>
                    </a:cubicBezTo>
                    <a:lnTo>
                      <a:pt x="17147" y="4988"/>
                    </a:lnTo>
                    <a:lnTo>
                      <a:pt x="17147" y="4988"/>
                    </a:lnTo>
                    <a:lnTo>
                      <a:pt x="17272" y="4988"/>
                    </a:lnTo>
                    <a:cubicBezTo>
                      <a:pt x="17178" y="4988"/>
                      <a:pt x="17069" y="4988"/>
                      <a:pt x="16991" y="5097"/>
                    </a:cubicBezTo>
                    <a:lnTo>
                      <a:pt x="16991" y="5097"/>
                    </a:lnTo>
                    <a:lnTo>
                      <a:pt x="16866" y="5097"/>
                    </a:lnTo>
                    <a:lnTo>
                      <a:pt x="16866" y="5097"/>
                    </a:lnTo>
                    <a:lnTo>
                      <a:pt x="16710" y="5097"/>
                    </a:lnTo>
                    <a:cubicBezTo>
                      <a:pt x="16793" y="5104"/>
                      <a:pt x="16877" y="5104"/>
                      <a:pt x="16960" y="5097"/>
                    </a:cubicBezTo>
                    <a:cubicBezTo>
                      <a:pt x="16695" y="5238"/>
                      <a:pt x="16367" y="5362"/>
                      <a:pt x="16103" y="5534"/>
                    </a:cubicBezTo>
                    <a:lnTo>
                      <a:pt x="16103" y="5534"/>
                    </a:lnTo>
                    <a:lnTo>
                      <a:pt x="15931" y="5627"/>
                    </a:lnTo>
                    <a:lnTo>
                      <a:pt x="16103" y="5627"/>
                    </a:lnTo>
                    <a:lnTo>
                      <a:pt x="16103" y="5627"/>
                    </a:lnTo>
                    <a:cubicBezTo>
                      <a:pt x="16103" y="5627"/>
                      <a:pt x="16103" y="5627"/>
                      <a:pt x="16103" y="5627"/>
                    </a:cubicBezTo>
                    <a:cubicBezTo>
                      <a:pt x="15934" y="5726"/>
                      <a:pt x="15756" y="5810"/>
                      <a:pt x="15573" y="5877"/>
                    </a:cubicBezTo>
                    <a:cubicBezTo>
                      <a:pt x="15573" y="5877"/>
                      <a:pt x="15573" y="5877"/>
                      <a:pt x="15573" y="5877"/>
                    </a:cubicBezTo>
                    <a:cubicBezTo>
                      <a:pt x="15573" y="5877"/>
                      <a:pt x="15479" y="5877"/>
                      <a:pt x="15463" y="5877"/>
                    </a:cubicBezTo>
                    <a:lnTo>
                      <a:pt x="15463" y="5877"/>
                    </a:lnTo>
                    <a:cubicBezTo>
                      <a:pt x="15406" y="5898"/>
                      <a:pt x="15353" y="5930"/>
                      <a:pt x="15308" y="5970"/>
                    </a:cubicBezTo>
                    <a:lnTo>
                      <a:pt x="15308" y="5970"/>
                    </a:lnTo>
                    <a:cubicBezTo>
                      <a:pt x="15308" y="5970"/>
                      <a:pt x="15089" y="6126"/>
                      <a:pt x="15183" y="6095"/>
                    </a:cubicBezTo>
                    <a:lnTo>
                      <a:pt x="15183" y="6095"/>
                    </a:lnTo>
                    <a:lnTo>
                      <a:pt x="15183" y="6095"/>
                    </a:lnTo>
                    <a:lnTo>
                      <a:pt x="15183" y="6095"/>
                    </a:lnTo>
                    <a:cubicBezTo>
                      <a:pt x="15183" y="6095"/>
                      <a:pt x="15183" y="6095"/>
                      <a:pt x="15183" y="6095"/>
                    </a:cubicBezTo>
                    <a:lnTo>
                      <a:pt x="15323" y="6095"/>
                    </a:lnTo>
                    <a:lnTo>
                      <a:pt x="15089" y="6220"/>
                    </a:lnTo>
                    <a:lnTo>
                      <a:pt x="15089" y="6220"/>
                    </a:lnTo>
                    <a:cubicBezTo>
                      <a:pt x="15089" y="6220"/>
                      <a:pt x="14933" y="6220"/>
                      <a:pt x="14871" y="6344"/>
                    </a:cubicBezTo>
                    <a:cubicBezTo>
                      <a:pt x="14809" y="6469"/>
                      <a:pt x="14980" y="6344"/>
                      <a:pt x="15027" y="6344"/>
                    </a:cubicBezTo>
                    <a:cubicBezTo>
                      <a:pt x="14873" y="6412"/>
                      <a:pt x="14727" y="6496"/>
                      <a:pt x="14590" y="6594"/>
                    </a:cubicBezTo>
                    <a:lnTo>
                      <a:pt x="14590" y="6594"/>
                    </a:lnTo>
                    <a:lnTo>
                      <a:pt x="14590" y="6594"/>
                    </a:lnTo>
                    <a:cubicBezTo>
                      <a:pt x="14808" y="6458"/>
                      <a:pt x="15037" y="6343"/>
                      <a:pt x="15276" y="6251"/>
                    </a:cubicBezTo>
                    <a:lnTo>
                      <a:pt x="15276" y="6251"/>
                    </a:lnTo>
                    <a:cubicBezTo>
                      <a:pt x="15276" y="6251"/>
                      <a:pt x="15276" y="6251"/>
                      <a:pt x="15276" y="6251"/>
                    </a:cubicBezTo>
                    <a:lnTo>
                      <a:pt x="15276" y="6251"/>
                    </a:lnTo>
                    <a:lnTo>
                      <a:pt x="15370" y="6251"/>
                    </a:lnTo>
                    <a:lnTo>
                      <a:pt x="15276" y="6251"/>
                    </a:lnTo>
                    <a:cubicBezTo>
                      <a:pt x="15276" y="6251"/>
                      <a:pt x="15417" y="6157"/>
                      <a:pt x="15479" y="6157"/>
                    </a:cubicBezTo>
                    <a:lnTo>
                      <a:pt x="15479" y="6157"/>
                    </a:lnTo>
                    <a:cubicBezTo>
                      <a:pt x="15479" y="6157"/>
                      <a:pt x="15713" y="6064"/>
                      <a:pt x="15573" y="6157"/>
                    </a:cubicBezTo>
                    <a:lnTo>
                      <a:pt x="15463" y="6157"/>
                    </a:lnTo>
                    <a:cubicBezTo>
                      <a:pt x="15494" y="6149"/>
                      <a:pt x="15526" y="6149"/>
                      <a:pt x="15557" y="6157"/>
                    </a:cubicBezTo>
                    <a:lnTo>
                      <a:pt x="15448" y="6157"/>
                    </a:lnTo>
                    <a:lnTo>
                      <a:pt x="15448" y="6157"/>
                    </a:lnTo>
                    <a:cubicBezTo>
                      <a:pt x="15448" y="6157"/>
                      <a:pt x="15448" y="6157"/>
                      <a:pt x="15323" y="6157"/>
                    </a:cubicBezTo>
                    <a:cubicBezTo>
                      <a:pt x="15198" y="6157"/>
                      <a:pt x="15495" y="6157"/>
                      <a:pt x="15432" y="6157"/>
                    </a:cubicBezTo>
                    <a:cubicBezTo>
                      <a:pt x="15522" y="6121"/>
                      <a:pt x="15623" y="6121"/>
                      <a:pt x="15713" y="6157"/>
                    </a:cubicBezTo>
                    <a:lnTo>
                      <a:pt x="15713" y="6157"/>
                    </a:lnTo>
                    <a:cubicBezTo>
                      <a:pt x="15541" y="6282"/>
                      <a:pt x="15339" y="6376"/>
                      <a:pt x="15152" y="6485"/>
                    </a:cubicBezTo>
                    <a:lnTo>
                      <a:pt x="15152" y="6485"/>
                    </a:lnTo>
                    <a:lnTo>
                      <a:pt x="15152" y="6485"/>
                    </a:lnTo>
                    <a:lnTo>
                      <a:pt x="15152" y="6485"/>
                    </a:lnTo>
                    <a:cubicBezTo>
                      <a:pt x="15152" y="6485"/>
                      <a:pt x="15152" y="6485"/>
                      <a:pt x="15152" y="6485"/>
                    </a:cubicBezTo>
                    <a:lnTo>
                      <a:pt x="15152" y="6485"/>
                    </a:lnTo>
                    <a:lnTo>
                      <a:pt x="15152" y="6485"/>
                    </a:lnTo>
                    <a:lnTo>
                      <a:pt x="14933" y="6625"/>
                    </a:lnTo>
                    <a:lnTo>
                      <a:pt x="14933" y="6625"/>
                    </a:lnTo>
                    <a:cubicBezTo>
                      <a:pt x="14933" y="6625"/>
                      <a:pt x="14933" y="6625"/>
                      <a:pt x="14933" y="6703"/>
                    </a:cubicBezTo>
                    <a:lnTo>
                      <a:pt x="15074" y="6703"/>
                    </a:lnTo>
                    <a:lnTo>
                      <a:pt x="15074" y="6703"/>
                    </a:lnTo>
                    <a:lnTo>
                      <a:pt x="15074" y="6796"/>
                    </a:lnTo>
                    <a:cubicBezTo>
                      <a:pt x="15074" y="6796"/>
                      <a:pt x="15074" y="6796"/>
                      <a:pt x="15074" y="6796"/>
                    </a:cubicBezTo>
                    <a:lnTo>
                      <a:pt x="15074" y="6796"/>
                    </a:lnTo>
                    <a:cubicBezTo>
                      <a:pt x="15385" y="6594"/>
                      <a:pt x="15167" y="6796"/>
                      <a:pt x="15074" y="6890"/>
                    </a:cubicBezTo>
                    <a:cubicBezTo>
                      <a:pt x="15183" y="6890"/>
                      <a:pt x="15276" y="6703"/>
                      <a:pt x="15401" y="6656"/>
                    </a:cubicBezTo>
                    <a:lnTo>
                      <a:pt x="15401" y="6656"/>
                    </a:lnTo>
                    <a:cubicBezTo>
                      <a:pt x="15401" y="6656"/>
                      <a:pt x="15682" y="6485"/>
                      <a:pt x="15526" y="6656"/>
                    </a:cubicBezTo>
                    <a:lnTo>
                      <a:pt x="15650" y="6656"/>
                    </a:lnTo>
                    <a:lnTo>
                      <a:pt x="15557" y="6656"/>
                    </a:lnTo>
                    <a:cubicBezTo>
                      <a:pt x="15557" y="6656"/>
                      <a:pt x="15557" y="6656"/>
                      <a:pt x="15557" y="6656"/>
                    </a:cubicBezTo>
                    <a:cubicBezTo>
                      <a:pt x="15557" y="6656"/>
                      <a:pt x="15448" y="6656"/>
                      <a:pt x="15417" y="6750"/>
                    </a:cubicBezTo>
                    <a:lnTo>
                      <a:pt x="15417" y="6750"/>
                    </a:lnTo>
                    <a:cubicBezTo>
                      <a:pt x="15417" y="6750"/>
                      <a:pt x="15323" y="6750"/>
                      <a:pt x="15308" y="6750"/>
                    </a:cubicBezTo>
                    <a:cubicBezTo>
                      <a:pt x="15619" y="6641"/>
                      <a:pt x="15198" y="6750"/>
                      <a:pt x="15074" y="6874"/>
                    </a:cubicBezTo>
                    <a:lnTo>
                      <a:pt x="15074" y="6874"/>
                    </a:lnTo>
                    <a:lnTo>
                      <a:pt x="14902" y="6968"/>
                    </a:lnTo>
                    <a:lnTo>
                      <a:pt x="14902" y="6968"/>
                    </a:lnTo>
                    <a:lnTo>
                      <a:pt x="14778" y="6968"/>
                    </a:lnTo>
                    <a:cubicBezTo>
                      <a:pt x="14918" y="6968"/>
                      <a:pt x="14778" y="6968"/>
                      <a:pt x="14778" y="6968"/>
                    </a:cubicBezTo>
                    <a:lnTo>
                      <a:pt x="14778" y="6968"/>
                    </a:lnTo>
                    <a:lnTo>
                      <a:pt x="14637" y="6968"/>
                    </a:lnTo>
                    <a:lnTo>
                      <a:pt x="14637" y="6968"/>
                    </a:lnTo>
                    <a:lnTo>
                      <a:pt x="14637" y="6968"/>
                    </a:lnTo>
                    <a:lnTo>
                      <a:pt x="14637" y="6968"/>
                    </a:lnTo>
                    <a:cubicBezTo>
                      <a:pt x="14544" y="6968"/>
                      <a:pt x="14450" y="7108"/>
                      <a:pt x="14357" y="7139"/>
                    </a:cubicBezTo>
                    <a:cubicBezTo>
                      <a:pt x="14263" y="7171"/>
                      <a:pt x="14497" y="7046"/>
                      <a:pt x="14559" y="7030"/>
                    </a:cubicBezTo>
                    <a:cubicBezTo>
                      <a:pt x="14622" y="7015"/>
                      <a:pt x="14559" y="7030"/>
                      <a:pt x="14559" y="7030"/>
                    </a:cubicBezTo>
                    <a:cubicBezTo>
                      <a:pt x="14640" y="6992"/>
                      <a:pt x="14723" y="6961"/>
                      <a:pt x="14809" y="6937"/>
                    </a:cubicBezTo>
                    <a:lnTo>
                      <a:pt x="14700" y="6937"/>
                    </a:lnTo>
                    <a:cubicBezTo>
                      <a:pt x="14871" y="6859"/>
                      <a:pt x="15027" y="6734"/>
                      <a:pt x="15198" y="6672"/>
                    </a:cubicBezTo>
                    <a:lnTo>
                      <a:pt x="15198" y="6672"/>
                    </a:lnTo>
                    <a:lnTo>
                      <a:pt x="15198" y="6672"/>
                    </a:lnTo>
                    <a:cubicBezTo>
                      <a:pt x="15406" y="6614"/>
                      <a:pt x="15605" y="6531"/>
                      <a:pt x="15791" y="6422"/>
                    </a:cubicBezTo>
                    <a:cubicBezTo>
                      <a:pt x="15791" y="6422"/>
                      <a:pt x="15791" y="6422"/>
                      <a:pt x="15666" y="6422"/>
                    </a:cubicBezTo>
                    <a:lnTo>
                      <a:pt x="15666" y="6422"/>
                    </a:lnTo>
                    <a:cubicBezTo>
                      <a:pt x="15760" y="6422"/>
                      <a:pt x="16118" y="6204"/>
                      <a:pt x="15900" y="6344"/>
                    </a:cubicBezTo>
                    <a:cubicBezTo>
                      <a:pt x="16056" y="6344"/>
                      <a:pt x="16056" y="6189"/>
                      <a:pt x="16196" y="6142"/>
                    </a:cubicBezTo>
                    <a:cubicBezTo>
                      <a:pt x="16056" y="6142"/>
                      <a:pt x="16196" y="6142"/>
                      <a:pt x="16196" y="6142"/>
                    </a:cubicBezTo>
                    <a:lnTo>
                      <a:pt x="16196" y="6142"/>
                    </a:lnTo>
                    <a:cubicBezTo>
                      <a:pt x="16368" y="6015"/>
                      <a:pt x="16564" y="5925"/>
                      <a:pt x="16773" y="5877"/>
                    </a:cubicBezTo>
                    <a:lnTo>
                      <a:pt x="16773" y="5877"/>
                    </a:lnTo>
                    <a:cubicBezTo>
                      <a:pt x="16936" y="5775"/>
                      <a:pt x="17115" y="5701"/>
                      <a:pt x="17303" y="5659"/>
                    </a:cubicBezTo>
                    <a:lnTo>
                      <a:pt x="17162" y="5736"/>
                    </a:lnTo>
                    <a:cubicBezTo>
                      <a:pt x="17334" y="5736"/>
                      <a:pt x="17459" y="5581"/>
                      <a:pt x="17630" y="5549"/>
                    </a:cubicBezTo>
                    <a:lnTo>
                      <a:pt x="17459" y="5674"/>
                    </a:lnTo>
                    <a:cubicBezTo>
                      <a:pt x="18410" y="5097"/>
                      <a:pt x="20000" y="4536"/>
                      <a:pt x="18425" y="5362"/>
                    </a:cubicBezTo>
                    <a:cubicBezTo>
                      <a:pt x="18675" y="5284"/>
                      <a:pt x="19267" y="4910"/>
                      <a:pt x="19080" y="5129"/>
                    </a:cubicBezTo>
                    <a:cubicBezTo>
                      <a:pt x="19766" y="4895"/>
                      <a:pt x="18721" y="5456"/>
                      <a:pt x="18425" y="5581"/>
                    </a:cubicBezTo>
                    <a:cubicBezTo>
                      <a:pt x="18784" y="5456"/>
                      <a:pt x="18425" y="5581"/>
                      <a:pt x="18425" y="5581"/>
                    </a:cubicBezTo>
                    <a:cubicBezTo>
                      <a:pt x="18425" y="5581"/>
                      <a:pt x="18659" y="5425"/>
                      <a:pt x="18519" y="5581"/>
                    </a:cubicBezTo>
                    <a:cubicBezTo>
                      <a:pt x="18752" y="5316"/>
                      <a:pt x="18986" y="5581"/>
                      <a:pt x="18597" y="5659"/>
                    </a:cubicBezTo>
                    <a:cubicBezTo>
                      <a:pt x="18557" y="5643"/>
                      <a:pt x="18512" y="5643"/>
                      <a:pt x="18472" y="5659"/>
                    </a:cubicBezTo>
                    <a:cubicBezTo>
                      <a:pt x="18706" y="5659"/>
                      <a:pt x="18378" y="5736"/>
                      <a:pt x="18300" y="5768"/>
                    </a:cubicBezTo>
                    <a:cubicBezTo>
                      <a:pt x="18893" y="5581"/>
                      <a:pt x="17802" y="6033"/>
                      <a:pt x="18456" y="5768"/>
                    </a:cubicBezTo>
                    <a:cubicBezTo>
                      <a:pt x="17630" y="6126"/>
                      <a:pt x="18830" y="5768"/>
                      <a:pt x="18020" y="6095"/>
                    </a:cubicBezTo>
                    <a:cubicBezTo>
                      <a:pt x="18020" y="6189"/>
                      <a:pt x="18020" y="6095"/>
                      <a:pt x="18238" y="6095"/>
                    </a:cubicBezTo>
                    <a:cubicBezTo>
                      <a:pt x="18120" y="6184"/>
                      <a:pt x="17989" y="6252"/>
                      <a:pt x="17848" y="6298"/>
                    </a:cubicBezTo>
                    <a:cubicBezTo>
                      <a:pt x="17755" y="6298"/>
                      <a:pt x="18534" y="6298"/>
                      <a:pt x="17692" y="6485"/>
                    </a:cubicBezTo>
                    <a:cubicBezTo>
                      <a:pt x="17599" y="6485"/>
                      <a:pt x="18113" y="6485"/>
                      <a:pt x="17568" y="6594"/>
                    </a:cubicBezTo>
                    <a:cubicBezTo>
                      <a:pt x="18020" y="6438"/>
                      <a:pt x="18082" y="6594"/>
                      <a:pt x="17568" y="6672"/>
                    </a:cubicBezTo>
                    <a:cubicBezTo>
                      <a:pt x="17770" y="6843"/>
                      <a:pt x="17474" y="6890"/>
                      <a:pt x="17568" y="6828"/>
                    </a:cubicBezTo>
                    <a:cubicBezTo>
                      <a:pt x="17318" y="6828"/>
                      <a:pt x="17568" y="7030"/>
                      <a:pt x="17287" y="6921"/>
                    </a:cubicBezTo>
                    <a:cubicBezTo>
                      <a:pt x="17116" y="7217"/>
                      <a:pt x="17412" y="7046"/>
                      <a:pt x="17116" y="7186"/>
                    </a:cubicBezTo>
                    <a:cubicBezTo>
                      <a:pt x="17350" y="7108"/>
                      <a:pt x="16929" y="7436"/>
                      <a:pt x="17116" y="7295"/>
                    </a:cubicBezTo>
                    <a:cubicBezTo>
                      <a:pt x="16820" y="7591"/>
                      <a:pt x="17381" y="7124"/>
                      <a:pt x="16975" y="7623"/>
                    </a:cubicBezTo>
                    <a:cubicBezTo>
                      <a:pt x="16773" y="7732"/>
                      <a:pt x="17303" y="7623"/>
                      <a:pt x="16835" y="7794"/>
                    </a:cubicBezTo>
                    <a:cubicBezTo>
                      <a:pt x="17178" y="7654"/>
                      <a:pt x="16913" y="8137"/>
                      <a:pt x="16695" y="8012"/>
                    </a:cubicBezTo>
                    <a:cubicBezTo>
                      <a:pt x="16695" y="8137"/>
                      <a:pt x="16555" y="8231"/>
                      <a:pt x="16508" y="8137"/>
                    </a:cubicBezTo>
                    <a:cubicBezTo>
                      <a:pt x="16461" y="8044"/>
                      <a:pt x="16352" y="8309"/>
                      <a:pt x="16508" y="8137"/>
                    </a:cubicBezTo>
                    <a:cubicBezTo>
                      <a:pt x="16664" y="7966"/>
                      <a:pt x="16056" y="8574"/>
                      <a:pt x="16196" y="8309"/>
                    </a:cubicBezTo>
                    <a:cubicBezTo>
                      <a:pt x="16071" y="8137"/>
                      <a:pt x="16492" y="7903"/>
                      <a:pt x="16539" y="7810"/>
                    </a:cubicBezTo>
                    <a:cubicBezTo>
                      <a:pt x="16258" y="7966"/>
                      <a:pt x="16430" y="7810"/>
                      <a:pt x="16539" y="7654"/>
                    </a:cubicBezTo>
                    <a:cubicBezTo>
                      <a:pt x="16648" y="7498"/>
                      <a:pt x="16305" y="7841"/>
                      <a:pt x="16383" y="7654"/>
                    </a:cubicBezTo>
                    <a:cubicBezTo>
                      <a:pt x="16118" y="7903"/>
                      <a:pt x="15962" y="7934"/>
                      <a:pt x="15869" y="8309"/>
                    </a:cubicBezTo>
                    <a:cubicBezTo>
                      <a:pt x="15775" y="8683"/>
                      <a:pt x="15261" y="9135"/>
                      <a:pt x="15198" y="8932"/>
                    </a:cubicBezTo>
                    <a:cubicBezTo>
                      <a:pt x="15136" y="8729"/>
                      <a:pt x="15308" y="8823"/>
                      <a:pt x="15198" y="8527"/>
                    </a:cubicBezTo>
                    <a:cubicBezTo>
                      <a:pt x="14996" y="8885"/>
                      <a:pt x="14996" y="9353"/>
                      <a:pt x="14996" y="9353"/>
                    </a:cubicBezTo>
                    <a:cubicBezTo>
                      <a:pt x="14357" y="9493"/>
                      <a:pt x="15105" y="8262"/>
                      <a:pt x="15245" y="8231"/>
                    </a:cubicBezTo>
                    <a:cubicBezTo>
                      <a:pt x="14996" y="8324"/>
                      <a:pt x="15245" y="8231"/>
                      <a:pt x="15027" y="8231"/>
                    </a:cubicBezTo>
                    <a:cubicBezTo>
                      <a:pt x="15136" y="8075"/>
                      <a:pt x="14871" y="8309"/>
                      <a:pt x="14793" y="8231"/>
                    </a:cubicBezTo>
                    <a:cubicBezTo>
                      <a:pt x="14715" y="8153"/>
                      <a:pt x="15432" y="7607"/>
                      <a:pt x="15292" y="7981"/>
                    </a:cubicBezTo>
                    <a:cubicBezTo>
                      <a:pt x="16617" y="7701"/>
                      <a:pt x="17427" y="6422"/>
                      <a:pt x="17724" y="6111"/>
                    </a:cubicBezTo>
                    <a:cubicBezTo>
                      <a:pt x="17272" y="6485"/>
                      <a:pt x="17396" y="6111"/>
                      <a:pt x="17225" y="6111"/>
                    </a:cubicBezTo>
                    <a:cubicBezTo>
                      <a:pt x="17053" y="6111"/>
                      <a:pt x="17459" y="5970"/>
                      <a:pt x="17225" y="5955"/>
                    </a:cubicBezTo>
                    <a:cubicBezTo>
                      <a:pt x="17427" y="5736"/>
                      <a:pt x="17225" y="5955"/>
                      <a:pt x="17225" y="5783"/>
                    </a:cubicBezTo>
                    <a:lnTo>
                      <a:pt x="17318" y="5783"/>
                    </a:lnTo>
                    <a:lnTo>
                      <a:pt x="17178" y="5861"/>
                    </a:lnTo>
                    <a:cubicBezTo>
                      <a:pt x="16944" y="5970"/>
                      <a:pt x="16726" y="6111"/>
                      <a:pt x="16492" y="6235"/>
                    </a:cubicBezTo>
                    <a:lnTo>
                      <a:pt x="16492" y="6235"/>
                    </a:lnTo>
                    <a:lnTo>
                      <a:pt x="16601" y="6235"/>
                    </a:lnTo>
                    <a:lnTo>
                      <a:pt x="16555" y="6235"/>
                    </a:lnTo>
                    <a:lnTo>
                      <a:pt x="16555" y="6235"/>
                    </a:lnTo>
                    <a:cubicBezTo>
                      <a:pt x="16555" y="6313"/>
                      <a:pt x="16321" y="6235"/>
                      <a:pt x="16243" y="6376"/>
                    </a:cubicBezTo>
                    <a:lnTo>
                      <a:pt x="16243" y="6376"/>
                    </a:lnTo>
                    <a:lnTo>
                      <a:pt x="16243" y="6376"/>
                    </a:lnTo>
                    <a:lnTo>
                      <a:pt x="16336" y="6376"/>
                    </a:lnTo>
                    <a:cubicBezTo>
                      <a:pt x="16336" y="6376"/>
                      <a:pt x="16336" y="6376"/>
                      <a:pt x="16336" y="6376"/>
                    </a:cubicBezTo>
                    <a:lnTo>
                      <a:pt x="16336" y="6376"/>
                    </a:lnTo>
                    <a:cubicBezTo>
                      <a:pt x="16336" y="6376"/>
                      <a:pt x="16227" y="6376"/>
                      <a:pt x="16180" y="6376"/>
                    </a:cubicBezTo>
                    <a:lnTo>
                      <a:pt x="16180" y="6376"/>
                    </a:lnTo>
                    <a:lnTo>
                      <a:pt x="16180" y="6376"/>
                    </a:lnTo>
                    <a:cubicBezTo>
                      <a:pt x="15993" y="6516"/>
                      <a:pt x="15791" y="6625"/>
                      <a:pt x="15588" y="6750"/>
                    </a:cubicBezTo>
                    <a:lnTo>
                      <a:pt x="15822" y="6656"/>
                    </a:lnTo>
                    <a:lnTo>
                      <a:pt x="15822" y="6656"/>
                    </a:lnTo>
                    <a:lnTo>
                      <a:pt x="16212" y="6454"/>
                    </a:lnTo>
                    <a:cubicBezTo>
                      <a:pt x="16065" y="6587"/>
                      <a:pt x="15903" y="6702"/>
                      <a:pt x="15728" y="6796"/>
                    </a:cubicBezTo>
                    <a:lnTo>
                      <a:pt x="15728" y="6796"/>
                    </a:lnTo>
                    <a:cubicBezTo>
                      <a:pt x="15496" y="6904"/>
                      <a:pt x="15285" y="7052"/>
                      <a:pt x="15105" y="7233"/>
                    </a:cubicBezTo>
                    <a:cubicBezTo>
                      <a:pt x="15105" y="7233"/>
                      <a:pt x="15198" y="7155"/>
                      <a:pt x="15245" y="7155"/>
                    </a:cubicBezTo>
                    <a:lnTo>
                      <a:pt x="15245" y="7155"/>
                    </a:lnTo>
                    <a:lnTo>
                      <a:pt x="16040" y="6750"/>
                    </a:lnTo>
                    <a:lnTo>
                      <a:pt x="16040" y="6750"/>
                    </a:lnTo>
                    <a:lnTo>
                      <a:pt x="16040" y="6750"/>
                    </a:lnTo>
                    <a:cubicBezTo>
                      <a:pt x="16040" y="6750"/>
                      <a:pt x="16040" y="6656"/>
                      <a:pt x="16165" y="6672"/>
                    </a:cubicBezTo>
                    <a:lnTo>
                      <a:pt x="16165" y="6672"/>
                    </a:lnTo>
                    <a:cubicBezTo>
                      <a:pt x="16165" y="6672"/>
                      <a:pt x="16165" y="6672"/>
                      <a:pt x="16274" y="6672"/>
                    </a:cubicBezTo>
                    <a:lnTo>
                      <a:pt x="16274" y="6672"/>
                    </a:lnTo>
                    <a:lnTo>
                      <a:pt x="16664" y="6454"/>
                    </a:lnTo>
                    <a:cubicBezTo>
                      <a:pt x="16664" y="6454"/>
                      <a:pt x="16664" y="6454"/>
                      <a:pt x="16664" y="6594"/>
                    </a:cubicBezTo>
                    <a:lnTo>
                      <a:pt x="16664" y="6594"/>
                    </a:lnTo>
                    <a:cubicBezTo>
                      <a:pt x="16645" y="6644"/>
                      <a:pt x="16605" y="6684"/>
                      <a:pt x="16555" y="6703"/>
                    </a:cubicBezTo>
                    <a:cubicBezTo>
                      <a:pt x="16555" y="6625"/>
                      <a:pt x="16555" y="6781"/>
                      <a:pt x="16430" y="6796"/>
                    </a:cubicBezTo>
                    <a:cubicBezTo>
                      <a:pt x="16305" y="6812"/>
                      <a:pt x="16305" y="6921"/>
                      <a:pt x="16243" y="6921"/>
                    </a:cubicBezTo>
                    <a:cubicBezTo>
                      <a:pt x="16180" y="6921"/>
                      <a:pt x="16243" y="6921"/>
                      <a:pt x="16243" y="6921"/>
                    </a:cubicBezTo>
                    <a:lnTo>
                      <a:pt x="16243" y="6921"/>
                    </a:lnTo>
                    <a:cubicBezTo>
                      <a:pt x="16243" y="6921"/>
                      <a:pt x="15978" y="7046"/>
                      <a:pt x="16056" y="6921"/>
                    </a:cubicBezTo>
                    <a:lnTo>
                      <a:pt x="16056" y="6921"/>
                    </a:lnTo>
                    <a:cubicBezTo>
                      <a:pt x="16056" y="6921"/>
                      <a:pt x="16056" y="6999"/>
                      <a:pt x="15915" y="7015"/>
                    </a:cubicBezTo>
                    <a:lnTo>
                      <a:pt x="15915" y="7015"/>
                    </a:lnTo>
                    <a:cubicBezTo>
                      <a:pt x="15915" y="7015"/>
                      <a:pt x="15806" y="7015"/>
                      <a:pt x="15915" y="7015"/>
                    </a:cubicBezTo>
                    <a:cubicBezTo>
                      <a:pt x="15629" y="7264"/>
                      <a:pt x="15287" y="7441"/>
                      <a:pt x="14918" y="7529"/>
                    </a:cubicBezTo>
                    <a:cubicBezTo>
                      <a:pt x="14943" y="7513"/>
                      <a:pt x="14969" y="7497"/>
                      <a:pt x="14996" y="7482"/>
                    </a:cubicBezTo>
                    <a:lnTo>
                      <a:pt x="14996" y="7482"/>
                    </a:lnTo>
                    <a:lnTo>
                      <a:pt x="15120" y="7373"/>
                    </a:lnTo>
                    <a:lnTo>
                      <a:pt x="15120" y="7373"/>
                    </a:lnTo>
                    <a:cubicBezTo>
                      <a:pt x="15120" y="7373"/>
                      <a:pt x="14965" y="7451"/>
                      <a:pt x="15120" y="7373"/>
                    </a:cubicBezTo>
                    <a:cubicBezTo>
                      <a:pt x="15026" y="7487"/>
                      <a:pt x="14916" y="7587"/>
                      <a:pt x="14793" y="7669"/>
                    </a:cubicBezTo>
                    <a:lnTo>
                      <a:pt x="14887" y="7529"/>
                    </a:lnTo>
                    <a:cubicBezTo>
                      <a:pt x="14887" y="7529"/>
                      <a:pt x="14887" y="7607"/>
                      <a:pt x="14778" y="7623"/>
                    </a:cubicBezTo>
                    <a:cubicBezTo>
                      <a:pt x="14668" y="7638"/>
                      <a:pt x="14778" y="7623"/>
                      <a:pt x="14778" y="7623"/>
                    </a:cubicBezTo>
                    <a:lnTo>
                      <a:pt x="14778" y="7623"/>
                    </a:lnTo>
                    <a:lnTo>
                      <a:pt x="14918" y="7514"/>
                    </a:lnTo>
                    <a:cubicBezTo>
                      <a:pt x="14918" y="7514"/>
                      <a:pt x="14824" y="7514"/>
                      <a:pt x="14918" y="7514"/>
                    </a:cubicBezTo>
                    <a:lnTo>
                      <a:pt x="14918" y="7514"/>
                    </a:lnTo>
                    <a:lnTo>
                      <a:pt x="14918" y="7514"/>
                    </a:lnTo>
                    <a:cubicBezTo>
                      <a:pt x="14757" y="7658"/>
                      <a:pt x="14572" y="7774"/>
                      <a:pt x="14372" y="7856"/>
                    </a:cubicBezTo>
                    <a:lnTo>
                      <a:pt x="14372" y="7856"/>
                    </a:lnTo>
                    <a:cubicBezTo>
                      <a:pt x="14076" y="8028"/>
                      <a:pt x="14372" y="7732"/>
                      <a:pt x="14372" y="7591"/>
                    </a:cubicBezTo>
                    <a:cubicBezTo>
                      <a:pt x="14107" y="7747"/>
                      <a:pt x="14170" y="8028"/>
                      <a:pt x="13873" y="8106"/>
                    </a:cubicBezTo>
                    <a:lnTo>
                      <a:pt x="13873" y="8106"/>
                    </a:lnTo>
                    <a:lnTo>
                      <a:pt x="13468" y="8293"/>
                    </a:lnTo>
                    <a:cubicBezTo>
                      <a:pt x="13468" y="8293"/>
                      <a:pt x="13468" y="8293"/>
                      <a:pt x="13468" y="8293"/>
                    </a:cubicBezTo>
                    <a:lnTo>
                      <a:pt x="13468" y="8293"/>
                    </a:lnTo>
                    <a:lnTo>
                      <a:pt x="13468" y="8293"/>
                    </a:lnTo>
                    <a:cubicBezTo>
                      <a:pt x="13468" y="8293"/>
                      <a:pt x="13468" y="8293"/>
                      <a:pt x="13577" y="8199"/>
                    </a:cubicBezTo>
                    <a:cubicBezTo>
                      <a:pt x="13686" y="8106"/>
                      <a:pt x="13468" y="8199"/>
                      <a:pt x="13437" y="8277"/>
                    </a:cubicBezTo>
                    <a:cubicBezTo>
                      <a:pt x="13475" y="8255"/>
                      <a:pt x="13508" y="8223"/>
                      <a:pt x="13530" y="8184"/>
                    </a:cubicBezTo>
                    <a:cubicBezTo>
                      <a:pt x="13530" y="8184"/>
                      <a:pt x="13172" y="8480"/>
                      <a:pt x="13328" y="8293"/>
                    </a:cubicBezTo>
                    <a:lnTo>
                      <a:pt x="13188" y="8402"/>
                    </a:lnTo>
                    <a:cubicBezTo>
                      <a:pt x="13251" y="8269"/>
                      <a:pt x="13329" y="8143"/>
                      <a:pt x="13421" y="8028"/>
                    </a:cubicBezTo>
                    <a:lnTo>
                      <a:pt x="13421" y="8028"/>
                    </a:lnTo>
                    <a:lnTo>
                      <a:pt x="13421" y="8028"/>
                    </a:lnTo>
                    <a:lnTo>
                      <a:pt x="13343" y="8121"/>
                    </a:lnTo>
                    <a:cubicBezTo>
                      <a:pt x="13530" y="7981"/>
                      <a:pt x="13250" y="8293"/>
                      <a:pt x="13203" y="8277"/>
                    </a:cubicBezTo>
                    <a:lnTo>
                      <a:pt x="13328" y="8277"/>
                    </a:lnTo>
                    <a:cubicBezTo>
                      <a:pt x="13203" y="8496"/>
                      <a:pt x="12704" y="8761"/>
                      <a:pt x="13078" y="8277"/>
                    </a:cubicBezTo>
                    <a:cubicBezTo>
                      <a:pt x="12954" y="8355"/>
                      <a:pt x="12891" y="8496"/>
                      <a:pt x="12782" y="8574"/>
                    </a:cubicBezTo>
                    <a:lnTo>
                      <a:pt x="12782" y="8574"/>
                    </a:lnTo>
                    <a:lnTo>
                      <a:pt x="12782" y="8574"/>
                    </a:lnTo>
                    <a:lnTo>
                      <a:pt x="12782" y="8574"/>
                    </a:lnTo>
                    <a:lnTo>
                      <a:pt x="12642" y="8698"/>
                    </a:lnTo>
                    <a:cubicBezTo>
                      <a:pt x="12642" y="8698"/>
                      <a:pt x="12642" y="8698"/>
                      <a:pt x="12642" y="8698"/>
                    </a:cubicBezTo>
                    <a:cubicBezTo>
                      <a:pt x="12642" y="8698"/>
                      <a:pt x="12533" y="8698"/>
                      <a:pt x="12502" y="8698"/>
                    </a:cubicBezTo>
                    <a:cubicBezTo>
                      <a:pt x="12470" y="8698"/>
                      <a:pt x="12034" y="8994"/>
                      <a:pt x="11909" y="9026"/>
                    </a:cubicBezTo>
                    <a:lnTo>
                      <a:pt x="11909" y="9026"/>
                    </a:lnTo>
                    <a:cubicBezTo>
                      <a:pt x="11559" y="9339"/>
                      <a:pt x="11189" y="9631"/>
                      <a:pt x="10803" y="9899"/>
                    </a:cubicBezTo>
                    <a:cubicBezTo>
                      <a:pt x="11707" y="9306"/>
                      <a:pt x="10662" y="10351"/>
                      <a:pt x="10460" y="10351"/>
                    </a:cubicBezTo>
                    <a:cubicBezTo>
                      <a:pt x="10865" y="10351"/>
                      <a:pt x="10647" y="10694"/>
                      <a:pt x="10460" y="10974"/>
                    </a:cubicBezTo>
                    <a:lnTo>
                      <a:pt x="10460" y="10974"/>
                    </a:lnTo>
                    <a:cubicBezTo>
                      <a:pt x="10447" y="11120"/>
                      <a:pt x="10410" y="11262"/>
                      <a:pt x="10350" y="11395"/>
                    </a:cubicBezTo>
                    <a:cubicBezTo>
                      <a:pt x="10460" y="11395"/>
                      <a:pt x="10444" y="11520"/>
                      <a:pt x="10553" y="11520"/>
                    </a:cubicBezTo>
                    <a:lnTo>
                      <a:pt x="10553" y="11520"/>
                    </a:lnTo>
                    <a:cubicBezTo>
                      <a:pt x="10113" y="11959"/>
                      <a:pt x="9735" y="12458"/>
                      <a:pt x="9431" y="13001"/>
                    </a:cubicBezTo>
                    <a:cubicBezTo>
                      <a:pt x="9618" y="13001"/>
                      <a:pt x="9571" y="13001"/>
                      <a:pt x="9758" y="12876"/>
                    </a:cubicBezTo>
                    <a:cubicBezTo>
                      <a:pt x="9758" y="12954"/>
                      <a:pt x="9571" y="13110"/>
                      <a:pt x="9665" y="13172"/>
                    </a:cubicBezTo>
                    <a:cubicBezTo>
                      <a:pt x="10043" y="12406"/>
                      <a:pt x="10669" y="11791"/>
                      <a:pt x="11442" y="11426"/>
                    </a:cubicBezTo>
                    <a:cubicBezTo>
                      <a:pt x="11894" y="10912"/>
                      <a:pt x="12237" y="10288"/>
                      <a:pt x="12704" y="10117"/>
                    </a:cubicBezTo>
                    <a:lnTo>
                      <a:pt x="12704" y="10117"/>
                    </a:lnTo>
                    <a:cubicBezTo>
                      <a:pt x="12782" y="10117"/>
                      <a:pt x="12813" y="9961"/>
                      <a:pt x="12891" y="9961"/>
                    </a:cubicBezTo>
                    <a:cubicBezTo>
                      <a:pt x="12969" y="9961"/>
                      <a:pt x="12891" y="9867"/>
                      <a:pt x="13000" y="9852"/>
                    </a:cubicBezTo>
                    <a:cubicBezTo>
                      <a:pt x="13110" y="9836"/>
                      <a:pt x="14060" y="8901"/>
                      <a:pt x="13686" y="9446"/>
                    </a:cubicBezTo>
                    <a:cubicBezTo>
                      <a:pt x="13686" y="9446"/>
                      <a:pt x="13842" y="9446"/>
                      <a:pt x="13795" y="9446"/>
                    </a:cubicBezTo>
                    <a:lnTo>
                      <a:pt x="13795" y="9446"/>
                    </a:lnTo>
                    <a:cubicBezTo>
                      <a:pt x="14076" y="9446"/>
                      <a:pt x="13795" y="9446"/>
                      <a:pt x="13889" y="9587"/>
                    </a:cubicBezTo>
                    <a:cubicBezTo>
                      <a:pt x="13983" y="9727"/>
                      <a:pt x="13795" y="9665"/>
                      <a:pt x="13764" y="9711"/>
                    </a:cubicBezTo>
                    <a:lnTo>
                      <a:pt x="13764" y="9711"/>
                    </a:lnTo>
                    <a:cubicBezTo>
                      <a:pt x="13764" y="9711"/>
                      <a:pt x="13764" y="9805"/>
                      <a:pt x="13764" y="9852"/>
                    </a:cubicBezTo>
                    <a:lnTo>
                      <a:pt x="13764" y="9852"/>
                    </a:lnTo>
                    <a:cubicBezTo>
                      <a:pt x="13764" y="9852"/>
                      <a:pt x="13764" y="9930"/>
                      <a:pt x="13764" y="9930"/>
                    </a:cubicBezTo>
                    <a:lnTo>
                      <a:pt x="13764" y="9930"/>
                    </a:lnTo>
                    <a:cubicBezTo>
                      <a:pt x="13764" y="9930"/>
                      <a:pt x="13764" y="10008"/>
                      <a:pt x="13655" y="10054"/>
                    </a:cubicBezTo>
                    <a:lnTo>
                      <a:pt x="13655" y="10054"/>
                    </a:lnTo>
                    <a:lnTo>
                      <a:pt x="13655" y="10054"/>
                    </a:lnTo>
                    <a:lnTo>
                      <a:pt x="13655" y="10054"/>
                    </a:lnTo>
                    <a:lnTo>
                      <a:pt x="13655" y="10054"/>
                    </a:lnTo>
                    <a:lnTo>
                      <a:pt x="13655" y="10054"/>
                    </a:lnTo>
                    <a:cubicBezTo>
                      <a:pt x="13795" y="10054"/>
                      <a:pt x="13655" y="10132"/>
                      <a:pt x="13655" y="10179"/>
                    </a:cubicBezTo>
                    <a:cubicBezTo>
                      <a:pt x="13655" y="10226"/>
                      <a:pt x="13749" y="10086"/>
                      <a:pt x="13795" y="10101"/>
                    </a:cubicBezTo>
                    <a:cubicBezTo>
                      <a:pt x="13842" y="10117"/>
                      <a:pt x="13530" y="10288"/>
                      <a:pt x="13421" y="10444"/>
                    </a:cubicBezTo>
                    <a:lnTo>
                      <a:pt x="13421" y="10444"/>
                    </a:lnTo>
                    <a:cubicBezTo>
                      <a:pt x="13421" y="10444"/>
                      <a:pt x="13297" y="10553"/>
                      <a:pt x="13234" y="10444"/>
                    </a:cubicBezTo>
                    <a:cubicBezTo>
                      <a:pt x="13406" y="10600"/>
                      <a:pt x="12985" y="10927"/>
                      <a:pt x="13000" y="10881"/>
                    </a:cubicBezTo>
                    <a:cubicBezTo>
                      <a:pt x="13016" y="10834"/>
                      <a:pt x="13000" y="11021"/>
                      <a:pt x="13000" y="10881"/>
                    </a:cubicBezTo>
                    <a:cubicBezTo>
                      <a:pt x="13000" y="10740"/>
                      <a:pt x="12813" y="11130"/>
                      <a:pt x="12720" y="11224"/>
                    </a:cubicBezTo>
                    <a:cubicBezTo>
                      <a:pt x="12969" y="11052"/>
                      <a:pt x="13032" y="11021"/>
                      <a:pt x="12720" y="11224"/>
                    </a:cubicBezTo>
                    <a:cubicBezTo>
                      <a:pt x="12720" y="11224"/>
                      <a:pt x="12985" y="11005"/>
                      <a:pt x="12985" y="11099"/>
                    </a:cubicBezTo>
                    <a:cubicBezTo>
                      <a:pt x="12985" y="11192"/>
                      <a:pt x="13125" y="10990"/>
                      <a:pt x="13203" y="10959"/>
                    </a:cubicBezTo>
                    <a:cubicBezTo>
                      <a:pt x="13217" y="11010"/>
                      <a:pt x="13217" y="11063"/>
                      <a:pt x="13203" y="11114"/>
                    </a:cubicBezTo>
                    <a:cubicBezTo>
                      <a:pt x="13203" y="11037"/>
                      <a:pt x="13577" y="10709"/>
                      <a:pt x="13608" y="10818"/>
                    </a:cubicBezTo>
                    <a:cubicBezTo>
                      <a:pt x="13640" y="10927"/>
                      <a:pt x="13608" y="10818"/>
                      <a:pt x="13608" y="10818"/>
                    </a:cubicBezTo>
                    <a:cubicBezTo>
                      <a:pt x="13608" y="10818"/>
                      <a:pt x="13608" y="10725"/>
                      <a:pt x="13733" y="10725"/>
                    </a:cubicBezTo>
                    <a:lnTo>
                      <a:pt x="13733" y="10725"/>
                    </a:lnTo>
                    <a:cubicBezTo>
                      <a:pt x="13733" y="10647"/>
                      <a:pt x="14138" y="10397"/>
                      <a:pt x="14014" y="10507"/>
                    </a:cubicBezTo>
                    <a:lnTo>
                      <a:pt x="14014" y="10507"/>
                    </a:lnTo>
                    <a:cubicBezTo>
                      <a:pt x="14014" y="10507"/>
                      <a:pt x="14014" y="10616"/>
                      <a:pt x="13905" y="10616"/>
                    </a:cubicBezTo>
                    <a:cubicBezTo>
                      <a:pt x="13795" y="10616"/>
                      <a:pt x="13905" y="10616"/>
                      <a:pt x="13905" y="10694"/>
                    </a:cubicBezTo>
                    <a:lnTo>
                      <a:pt x="13905" y="10694"/>
                    </a:lnTo>
                    <a:cubicBezTo>
                      <a:pt x="13811" y="10694"/>
                      <a:pt x="13905" y="10849"/>
                      <a:pt x="13749" y="10896"/>
                    </a:cubicBezTo>
                    <a:cubicBezTo>
                      <a:pt x="13593" y="10943"/>
                      <a:pt x="13749" y="11005"/>
                      <a:pt x="13749" y="10896"/>
                    </a:cubicBezTo>
                    <a:cubicBezTo>
                      <a:pt x="13749" y="10787"/>
                      <a:pt x="13421" y="11037"/>
                      <a:pt x="13749" y="11021"/>
                    </a:cubicBezTo>
                    <a:cubicBezTo>
                      <a:pt x="14076" y="11005"/>
                      <a:pt x="13577" y="11161"/>
                      <a:pt x="13749" y="11114"/>
                    </a:cubicBezTo>
                    <a:cubicBezTo>
                      <a:pt x="13920" y="11068"/>
                      <a:pt x="13608" y="11270"/>
                      <a:pt x="13593" y="11114"/>
                    </a:cubicBezTo>
                    <a:cubicBezTo>
                      <a:pt x="13577" y="10959"/>
                      <a:pt x="13593" y="11192"/>
                      <a:pt x="13593" y="11208"/>
                    </a:cubicBezTo>
                    <a:cubicBezTo>
                      <a:pt x="13593" y="11224"/>
                      <a:pt x="13702" y="11208"/>
                      <a:pt x="13749" y="11208"/>
                    </a:cubicBezTo>
                    <a:cubicBezTo>
                      <a:pt x="13795" y="11208"/>
                      <a:pt x="13577" y="11208"/>
                      <a:pt x="13515" y="11348"/>
                    </a:cubicBezTo>
                    <a:cubicBezTo>
                      <a:pt x="13733" y="11348"/>
                      <a:pt x="13655" y="11348"/>
                      <a:pt x="13515" y="11442"/>
                    </a:cubicBezTo>
                    <a:cubicBezTo>
                      <a:pt x="13375" y="11535"/>
                      <a:pt x="13515" y="11442"/>
                      <a:pt x="13608" y="11442"/>
                    </a:cubicBezTo>
                    <a:cubicBezTo>
                      <a:pt x="13623" y="11509"/>
                      <a:pt x="13580" y="11575"/>
                      <a:pt x="13512" y="11590"/>
                    </a:cubicBezTo>
                    <a:cubicBezTo>
                      <a:pt x="13487" y="11595"/>
                      <a:pt x="13461" y="11592"/>
                      <a:pt x="13437" y="11582"/>
                    </a:cubicBezTo>
                    <a:cubicBezTo>
                      <a:pt x="13437" y="11582"/>
                      <a:pt x="13577" y="11660"/>
                      <a:pt x="13437" y="11722"/>
                    </a:cubicBezTo>
                    <a:cubicBezTo>
                      <a:pt x="13608" y="11816"/>
                      <a:pt x="13250" y="11941"/>
                      <a:pt x="13219" y="11878"/>
                    </a:cubicBezTo>
                    <a:cubicBezTo>
                      <a:pt x="13188" y="11816"/>
                      <a:pt x="13219" y="12128"/>
                      <a:pt x="13078" y="12081"/>
                    </a:cubicBezTo>
                    <a:cubicBezTo>
                      <a:pt x="12938" y="12034"/>
                      <a:pt x="13312" y="12081"/>
                      <a:pt x="13188" y="12174"/>
                    </a:cubicBezTo>
                    <a:cubicBezTo>
                      <a:pt x="13063" y="12268"/>
                      <a:pt x="13188" y="12174"/>
                      <a:pt x="13188" y="12252"/>
                    </a:cubicBezTo>
                    <a:cubicBezTo>
                      <a:pt x="13188" y="12330"/>
                      <a:pt x="13188" y="12252"/>
                      <a:pt x="13188" y="12362"/>
                    </a:cubicBezTo>
                    <a:lnTo>
                      <a:pt x="13281" y="12362"/>
                    </a:lnTo>
                    <a:cubicBezTo>
                      <a:pt x="13281" y="12439"/>
                      <a:pt x="13094" y="12595"/>
                      <a:pt x="13000" y="12564"/>
                    </a:cubicBezTo>
                    <a:cubicBezTo>
                      <a:pt x="12907" y="12533"/>
                      <a:pt x="13141" y="12564"/>
                      <a:pt x="13203" y="12564"/>
                    </a:cubicBezTo>
                    <a:cubicBezTo>
                      <a:pt x="13000" y="12751"/>
                      <a:pt x="13203" y="12564"/>
                      <a:pt x="13203" y="12564"/>
                    </a:cubicBezTo>
                    <a:cubicBezTo>
                      <a:pt x="13203" y="12564"/>
                      <a:pt x="13203" y="12564"/>
                      <a:pt x="13063" y="12704"/>
                    </a:cubicBezTo>
                    <a:cubicBezTo>
                      <a:pt x="13063" y="12704"/>
                      <a:pt x="13328" y="12533"/>
                      <a:pt x="13203" y="12704"/>
                    </a:cubicBezTo>
                    <a:lnTo>
                      <a:pt x="13203" y="12704"/>
                    </a:lnTo>
                    <a:cubicBezTo>
                      <a:pt x="13203" y="12704"/>
                      <a:pt x="13125" y="12798"/>
                      <a:pt x="13110" y="12845"/>
                    </a:cubicBezTo>
                    <a:cubicBezTo>
                      <a:pt x="13094" y="12892"/>
                      <a:pt x="13390" y="12845"/>
                      <a:pt x="13203" y="12845"/>
                    </a:cubicBezTo>
                    <a:cubicBezTo>
                      <a:pt x="13437" y="13016"/>
                      <a:pt x="12891" y="12923"/>
                      <a:pt x="12813" y="13032"/>
                    </a:cubicBezTo>
                    <a:cubicBezTo>
                      <a:pt x="13219" y="13032"/>
                      <a:pt x="12689" y="13032"/>
                      <a:pt x="12611" y="13157"/>
                    </a:cubicBezTo>
                    <a:cubicBezTo>
                      <a:pt x="12587" y="13102"/>
                      <a:pt x="12587" y="13040"/>
                      <a:pt x="12611" y="12985"/>
                    </a:cubicBezTo>
                    <a:cubicBezTo>
                      <a:pt x="12611" y="13110"/>
                      <a:pt x="12611" y="13188"/>
                      <a:pt x="12517" y="13281"/>
                    </a:cubicBezTo>
                    <a:cubicBezTo>
                      <a:pt x="12689" y="13281"/>
                      <a:pt x="12876" y="13016"/>
                      <a:pt x="13094" y="13079"/>
                    </a:cubicBezTo>
                    <a:cubicBezTo>
                      <a:pt x="12985" y="12938"/>
                      <a:pt x="13437" y="13079"/>
                      <a:pt x="13094" y="13266"/>
                    </a:cubicBezTo>
                    <a:cubicBezTo>
                      <a:pt x="13094" y="13266"/>
                      <a:pt x="13094" y="13266"/>
                      <a:pt x="13094" y="13266"/>
                    </a:cubicBezTo>
                    <a:cubicBezTo>
                      <a:pt x="13094" y="13266"/>
                      <a:pt x="13343" y="13125"/>
                      <a:pt x="13219" y="13266"/>
                    </a:cubicBezTo>
                    <a:cubicBezTo>
                      <a:pt x="13094" y="13406"/>
                      <a:pt x="13312" y="13266"/>
                      <a:pt x="13297" y="13266"/>
                    </a:cubicBezTo>
                    <a:cubicBezTo>
                      <a:pt x="13281" y="13266"/>
                      <a:pt x="13297" y="13422"/>
                      <a:pt x="13156" y="13406"/>
                    </a:cubicBezTo>
                    <a:cubicBezTo>
                      <a:pt x="13250" y="13406"/>
                      <a:pt x="13032" y="13609"/>
                      <a:pt x="13032" y="13499"/>
                    </a:cubicBezTo>
                    <a:cubicBezTo>
                      <a:pt x="13032" y="13390"/>
                      <a:pt x="13203" y="13655"/>
                      <a:pt x="13032" y="13624"/>
                    </a:cubicBezTo>
                    <a:cubicBezTo>
                      <a:pt x="13234" y="13718"/>
                      <a:pt x="12595" y="13983"/>
                      <a:pt x="12564" y="13874"/>
                    </a:cubicBezTo>
                    <a:cubicBezTo>
                      <a:pt x="12533" y="13764"/>
                      <a:pt x="12455" y="13874"/>
                      <a:pt x="12564" y="13874"/>
                    </a:cubicBezTo>
                    <a:cubicBezTo>
                      <a:pt x="12143" y="14232"/>
                      <a:pt x="11800" y="14279"/>
                      <a:pt x="11426" y="13983"/>
                    </a:cubicBezTo>
                    <a:cubicBezTo>
                      <a:pt x="11426" y="13983"/>
                      <a:pt x="11083" y="13983"/>
                      <a:pt x="11114" y="13842"/>
                    </a:cubicBezTo>
                    <a:cubicBezTo>
                      <a:pt x="10553" y="14185"/>
                      <a:pt x="10039" y="14544"/>
                      <a:pt x="9462" y="14856"/>
                    </a:cubicBezTo>
                    <a:cubicBezTo>
                      <a:pt x="9846" y="14695"/>
                      <a:pt x="10278" y="14695"/>
                      <a:pt x="10662" y="14856"/>
                    </a:cubicBezTo>
                    <a:cubicBezTo>
                      <a:pt x="10622" y="14910"/>
                      <a:pt x="10568" y="14953"/>
                      <a:pt x="10506" y="14980"/>
                    </a:cubicBezTo>
                    <a:cubicBezTo>
                      <a:pt x="10662" y="14980"/>
                      <a:pt x="10304" y="15323"/>
                      <a:pt x="10506" y="15370"/>
                    </a:cubicBezTo>
                    <a:cubicBezTo>
                      <a:pt x="10350" y="15448"/>
                      <a:pt x="10647" y="15666"/>
                      <a:pt x="10740" y="15542"/>
                    </a:cubicBezTo>
                    <a:cubicBezTo>
                      <a:pt x="10740" y="15542"/>
                      <a:pt x="10865" y="15666"/>
                      <a:pt x="10740" y="15651"/>
                    </a:cubicBezTo>
                    <a:cubicBezTo>
                      <a:pt x="10958" y="15651"/>
                      <a:pt x="10148" y="15900"/>
                      <a:pt x="10210" y="15760"/>
                    </a:cubicBezTo>
                    <a:cubicBezTo>
                      <a:pt x="10075" y="15886"/>
                      <a:pt x="9929" y="16001"/>
                      <a:pt x="9774" y="16103"/>
                    </a:cubicBezTo>
                    <a:lnTo>
                      <a:pt x="9774" y="16103"/>
                    </a:lnTo>
                    <a:cubicBezTo>
                      <a:pt x="9680" y="16103"/>
                      <a:pt x="9774" y="15962"/>
                      <a:pt x="9774" y="16009"/>
                    </a:cubicBezTo>
                    <a:cubicBezTo>
                      <a:pt x="9774" y="15807"/>
                      <a:pt x="10319" y="15417"/>
                      <a:pt x="10319" y="15682"/>
                    </a:cubicBezTo>
                    <a:cubicBezTo>
                      <a:pt x="10319" y="15588"/>
                      <a:pt x="10428" y="15682"/>
                      <a:pt x="10475" y="15604"/>
                    </a:cubicBezTo>
                    <a:cubicBezTo>
                      <a:pt x="10195" y="15495"/>
                      <a:pt x="10195" y="15604"/>
                      <a:pt x="10475" y="15401"/>
                    </a:cubicBezTo>
                    <a:lnTo>
                      <a:pt x="10475" y="15401"/>
                    </a:lnTo>
                    <a:lnTo>
                      <a:pt x="10475" y="15401"/>
                    </a:lnTo>
                    <a:cubicBezTo>
                      <a:pt x="10475" y="15495"/>
                      <a:pt x="10023" y="15651"/>
                      <a:pt x="10195" y="15401"/>
                    </a:cubicBezTo>
                    <a:cubicBezTo>
                      <a:pt x="10070" y="15542"/>
                      <a:pt x="10023" y="15495"/>
                      <a:pt x="9914" y="15401"/>
                    </a:cubicBezTo>
                    <a:cubicBezTo>
                      <a:pt x="9805" y="15308"/>
                      <a:pt x="9914" y="15510"/>
                      <a:pt x="9914" y="15573"/>
                    </a:cubicBezTo>
                    <a:cubicBezTo>
                      <a:pt x="9914" y="15635"/>
                      <a:pt x="9914" y="15729"/>
                      <a:pt x="9914" y="15573"/>
                    </a:cubicBezTo>
                    <a:cubicBezTo>
                      <a:pt x="9914" y="15417"/>
                      <a:pt x="9618" y="15713"/>
                      <a:pt x="9680" y="15573"/>
                    </a:cubicBezTo>
                    <a:cubicBezTo>
                      <a:pt x="9743" y="15432"/>
                      <a:pt x="9509" y="15651"/>
                      <a:pt x="9680" y="15573"/>
                    </a:cubicBezTo>
                    <a:cubicBezTo>
                      <a:pt x="9852" y="15495"/>
                      <a:pt x="9571" y="15697"/>
                      <a:pt x="9509" y="15729"/>
                    </a:cubicBezTo>
                    <a:lnTo>
                      <a:pt x="9509" y="15729"/>
                    </a:lnTo>
                    <a:cubicBezTo>
                      <a:pt x="9509" y="15729"/>
                      <a:pt x="9509" y="15807"/>
                      <a:pt x="9509" y="15729"/>
                    </a:cubicBezTo>
                    <a:cubicBezTo>
                      <a:pt x="9509" y="15651"/>
                      <a:pt x="9400" y="15853"/>
                      <a:pt x="9509" y="15729"/>
                    </a:cubicBezTo>
                    <a:cubicBezTo>
                      <a:pt x="9306" y="15729"/>
                      <a:pt x="8823" y="16648"/>
                      <a:pt x="9150" y="16337"/>
                    </a:cubicBezTo>
                    <a:cubicBezTo>
                      <a:pt x="9150" y="16461"/>
                      <a:pt x="8932" y="16633"/>
                      <a:pt x="8994" y="16414"/>
                    </a:cubicBezTo>
                    <a:cubicBezTo>
                      <a:pt x="8870" y="16570"/>
                      <a:pt x="8885" y="16555"/>
                      <a:pt x="8901" y="16414"/>
                    </a:cubicBezTo>
                    <a:cubicBezTo>
                      <a:pt x="8495" y="16565"/>
                      <a:pt x="8153" y="16851"/>
                      <a:pt x="7934" y="17225"/>
                    </a:cubicBezTo>
                    <a:lnTo>
                      <a:pt x="7934" y="17225"/>
                    </a:lnTo>
                    <a:lnTo>
                      <a:pt x="7934" y="17225"/>
                    </a:lnTo>
                    <a:cubicBezTo>
                      <a:pt x="7934" y="17225"/>
                      <a:pt x="7934" y="17085"/>
                      <a:pt x="7934" y="17007"/>
                    </a:cubicBezTo>
                    <a:cubicBezTo>
                      <a:pt x="7810" y="17225"/>
                      <a:pt x="7794" y="17506"/>
                      <a:pt x="7591" y="17693"/>
                    </a:cubicBezTo>
                    <a:lnTo>
                      <a:pt x="7591" y="17693"/>
                    </a:lnTo>
                    <a:lnTo>
                      <a:pt x="7498" y="17833"/>
                    </a:lnTo>
                    <a:cubicBezTo>
                      <a:pt x="7531" y="17730"/>
                      <a:pt x="7584" y="17635"/>
                      <a:pt x="7654" y="17552"/>
                    </a:cubicBezTo>
                    <a:cubicBezTo>
                      <a:pt x="7654" y="17552"/>
                      <a:pt x="7654" y="17474"/>
                      <a:pt x="7654" y="17443"/>
                    </a:cubicBezTo>
                    <a:lnTo>
                      <a:pt x="7654" y="17443"/>
                    </a:lnTo>
                    <a:cubicBezTo>
                      <a:pt x="7654" y="17256"/>
                      <a:pt x="7810" y="17116"/>
                      <a:pt x="7872" y="16944"/>
                    </a:cubicBezTo>
                    <a:cubicBezTo>
                      <a:pt x="7755" y="17096"/>
                      <a:pt x="7660" y="17264"/>
                      <a:pt x="7591" y="17443"/>
                    </a:cubicBezTo>
                    <a:cubicBezTo>
                      <a:pt x="7591" y="17350"/>
                      <a:pt x="7591" y="17272"/>
                      <a:pt x="7591" y="17178"/>
                    </a:cubicBezTo>
                    <a:cubicBezTo>
                      <a:pt x="7591" y="17085"/>
                      <a:pt x="7591" y="17771"/>
                      <a:pt x="7591" y="17537"/>
                    </a:cubicBezTo>
                    <a:cubicBezTo>
                      <a:pt x="7591" y="17537"/>
                      <a:pt x="7591" y="17786"/>
                      <a:pt x="7591" y="17724"/>
                    </a:cubicBezTo>
                    <a:cubicBezTo>
                      <a:pt x="7591" y="17662"/>
                      <a:pt x="7591" y="17802"/>
                      <a:pt x="7591" y="17833"/>
                    </a:cubicBezTo>
                    <a:cubicBezTo>
                      <a:pt x="7600" y="17792"/>
                      <a:pt x="7600" y="17749"/>
                      <a:pt x="7591" y="17708"/>
                    </a:cubicBezTo>
                    <a:cubicBezTo>
                      <a:pt x="7591" y="17833"/>
                      <a:pt x="7716" y="17895"/>
                      <a:pt x="7591" y="18020"/>
                    </a:cubicBezTo>
                    <a:lnTo>
                      <a:pt x="7591" y="18020"/>
                    </a:lnTo>
                    <a:cubicBezTo>
                      <a:pt x="7591" y="18145"/>
                      <a:pt x="7420" y="18285"/>
                      <a:pt x="7451" y="18129"/>
                    </a:cubicBezTo>
                    <a:cubicBezTo>
                      <a:pt x="7482" y="17973"/>
                      <a:pt x="7451" y="18223"/>
                      <a:pt x="7451" y="18238"/>
                    </a:cubicBezTo>
                    <a:cubicBezTo>
                      <a:pt x="7451" y="18254"/>
                      <a:pt x="7529" y="18238"/>
                      <a:pt x="7545" y="18363"/>
                    </a:cubicBezTo>
                    <a:cubicBezTo>
                      <a:pt x="7536" y="18332"/>
                      <a:pt x="7536" y="18300"/>
                      <a:pt x="7545" y="18269"/>
                    </a:cubicBezTo>
                    <a:cubicBezTo>
                      <a:pt x="7545" y="18363"/>
                      <a:pt x="7545" y="18410"/>
                      <a:pt x="7420" y="18472"/>
                    </a:cubicBezTo>
                    <a:cubicBezTo>
                      <a:pt x="7295" y="18534"/>
                      <a:pt x="7420" y="18472"/>
                      <a:pt x="7420" y="18379"/>
                    </a:cubicBezTo>
                    <a:cubicBezTo>
                      <a:pt x="7420" y="18285"/>
                      <a:pt x="7420" y="18379"/>
                      <a:pt x="7420" y="18379"/>
                    </a:cubicBezTo>
                    <a:cubicBezTo>
                      <a:pt x="7420" y="18379"/>
                      <a:pt x="7420" y="18581"/>
                      <a:pt x="7420" y="18503"/>
                    </a:cubicBezTo>
                    <a:lnTo>
                      <a:pt x="7420" y="18503"/>
                    </a:lnTo>
                    <a:lnTo>
                      <a:pt x="7420" y="18503"/>
                    </a:lnTo>
                    <a:lnTo>
                      <a:pt x="7420" y="18503"/>
                    </a:lnTo>
                    <a:cubicBezTo>
                      <a:pt x="6344" y="18503"/>
                      <a:pt x="5861" y="22681"/>
                      <a:pt x="5970" y="20857"/>
                    </a:cubicBezTo>
                    <a:cubicBezTo>
                      <a:pt x="5970" y="20857"/>
                      <a:pt x="5970" y="20857"/>
                      <a:pt x="5970" y="20857"/>
                    </a:cubicBezTo>
                    <a:cubicBezTo>
                      <a:pt x="5970" y="20857"/>
                      <a:pt x="5970" y="20857"/>
                      <a:pt x="5970" y="20857"/>
                    </a:cubicBezTo>
                    <a:lnTo>
                      <a:pt x="5970" y="20857"/>
                    </a:lnTo>
                    <a:cubicBezTo>
                      <a:pt x="5970" y="20764"/>
                      <a:pt x="5970" y="20608"/>
                      <a:pt x="5970" y="20514"/>
                    </a:cubicBezTo>
                    <a:cubicBezTo>
                      <a:pt x="5970" y="20421"/>
                      <a:pt x="5970" y="20514"/>
                      <a:pt x="5970" y="20608"/>
                    </a:cubicBezTo>
                    <a:cubicBezTo>
                      <a:pt x="5970" y="20701"/>
                      <a:pt x="6220" y="19766"/>
                      <a:pt x="5970" y="19735"/>
                    </a:cubicBezTo>
                    <a:cubicBezTo>
                      <a:pt x="5721" y="19704"/>
                      <a:pt x="5877" y="19828"/>
                      <a:pt x="5970" y="19735"/>
                    </a:cubicBezTo>
                    <a:lnTo>
                      <a:pt x="5970" y="19735"/>
                    </a:lnTo>
                    <a:lnTo>
                      <a:pt x="5970" y="19735"/>
                    </a:lnTo>
                    <a:cubicBezTo>
                      <a:pt x="5970" y="19735"/>
                      <a:pt x="5970" y="19579"/>
                      <a:pt x="5970" y="19641"/>
                    </a:cubicBezTo>
                    <a:cubicBezTo>
                      <a:pt x="5978" y="19605"/>
                      <a:pt x="5978" y="19568"/>
                      <a:pt x="5970" y="19532"/>
                    </a:cubicBezTo>
                    <a:lnTo>
                      <a:pt x="5970" y="19532"/>
                    </a:lnTo>
                    <a:cubicBezTo>
                      <a:pt x="5970" y="19532"/>
                      <a:pt x="5970" y="19454"/>
                      <a:pt x="5970" y="19407"/>
                    </a:cubicBezTo>
                    <a:lnTo>
                      <a:pt x="5970" y="19407"/>
                    </a:lnTo>
                    <a:cubicBezTo>
                      <a:pt x="5970" y="19407"/>
                      <a:pt x="5970" y="19407"/>
                      <a:pt x="5970" y="19407"/>
                    </a:cubicBezTo>
                    <a:cubicBezTo>
                      <a:pt x="5970" y="19407"/>
                      <a:pt x="5970" y="19407"/>
                      <a:pt x="5970" y="19407"/>
                    </a:cubicBezTo>
                    <a:cubicBezTo>
                      <a:pt x="5970" y="19407"/>
                      <a:pt x="5970" y="19314"/>
                      <a:pt x="5970" y="19267"/>
                    </a:cubicBezTo>
                    <a:lnTo>
                      <a:pt x="5970" y="19361"/>
                    </a:lnTo>
                    <a:cubicBezTo>
                      <a:pt x="5970" y="19267"/>
                      <a:pt x="5799" y="19361"/>
                      <a:pt x="5783" y="19470"/>
                    </a:cubicBezTo>
                    <a:lnTo>
                      <a:pt x="5783" y="19470"/>
                    </a:lnTo>
                    <a:cubicBezTo>
                      <a:pt x="5783" y="19641"/>
                      <a:pt x="5783" y="19750"/>
                      <a:pt x="5783" y="19828"/>
                    </a:cubicBezTo>
                    <a:cubicBezTo>
                      <a:pt x="5783" y="19906"/>
                      <a:pt x="5783" y="19485"/>
                      <a:pt x="5783" y="19750"/>
                    </a:cubicBezTo>
                    <a:lnTo>
                      <a:pt x="5783" y="19657"/>
                    </a:lnTo>
                    <a:cubicBezTo>
                      <a:pt x="5783" y="19548"/>
                      <a:pt x="5783" y="19485"/>
                      <a:pt x="5783" y="19376"/>
                    </a:cubicBezTo>
                    <a:cubicBezTo>
                      <a:pt x="5783" y="19267"/>
                      <a:pt x="5783" y="19376"/>
                      <a:pt x="5783" y="19376"/>
                    </a:cubicBezTo>
                    <a:cubicBezTo>
                      <a:pt x="5783" y="19594"/>
                      <a:pt x="5783" y="19127"/>
                      <a:pt x="5612" y="19376"/>
                    </a:cubicBezTo>
                    <a:cubicBezTo>
                      <a:pt x="5612" y="19376"/>
                      <a:pt x="5612" y="19236"/>
                      <a:pt x="5612" y="19174"/>
                    </a:cubicBezTo>
                    <a:cubicBezTo>
                      <a:pt x="5612" y="19111"/>
                      <a:pt x="5612" y="19283"/>
                      <a:pt x="5612" y="19174"/>
                    </a:cubicBezTo>
                    <a:cubicBezTo>
                      <a:pt x="5621" y="19251"/>
                      <a:pt x="5621" y="19330"/>
                      <a:pt x="5612" y="19407"/>
                    </a:cubicBezTo>
                    <a:lnTo>
                      <a:pt x="5612" y="19407"/>
                    </a:lnTo>
                    <a:lnTo>
                      <a:pt x="5612" y="19517"/>
                    </a:lnTo>
                    <a:lnTo>
                      <a:pt x="5612" y="19517"/>
                    </a:lnTo>
                    <a:cubicBezTo>
                      <a:pt x="5612" y="19594"/>
                      <a:pt x="5612" y="19517"/>
                      <a:pt x="5612" y="19517"/>
                    </a:cubicBezTo>
                    <a:lnTo>
                      <a:pt x="5612" y="19517"/>
                    </a:lnTo>
                    <a:cubicBezTo>
                      <a:pt x="5612" y="19517"/>
                      <a:pt x="5612" y="19517"/>
                      <a:pt x="5612" y="19517"/>
                    </a:cubicBezTo>
                    <a:lnTo>
                      <a:pt x="5612" y="19517"/>
                    </a:lnTo>
                    <a:cubicBezTo>
                      <a:pt x="5612" y="19517"/>
                      <a:pt x="5612" y="19610"/>
                      <a:pt x="5612" y="19610"/>
                    </a:cubicBezTo>
                    <a:lnTo>
                      <a:pt x="5612" y="19610"/>
                    </a:lnTo>
                    <a:cubicBezTo>
                      <a:pt x="5523" y="19891"/>
                      <a:pt x="5450" y="20178"/>
                      <a:pt x="5393" y="20467"/>
                    </a:cubicBezTo>
                    <a:cubicBezTo>
                      <a:pt x="5393" y="20467"/>
                      <a:pt x="5393" y="20358"/>
                      <a:pt x="5393" y="20327"/>
                    </a:cubicBezTo>
                    <a:cubicBezTo>
                      <a:pt x="5393" y="20296"/>
                      <a:pt x="5300" y="20748"/>
                      <a:pt x="5393" y="20530"/>
                    </a:cubicBezTo>
                    <a:cubicBezTo>
                      <a:pt x="5298" y="20978"/>
                      <a:pt x="5225" y="21430"/>
                      <a:pt x="5175" y="21886"/>
                    </a:cubicBezTo>
                    <a:cubicBezTo>
                      <a:pt x="5144" y="22306"/>
                      <a:pt x="5144" y="22728"/>
                      <a:pt x="5175" y="23149"/>
                    </a:cubicBezTo>
                    <a:cubicBezTo>
                      <a:pt x="5175" y="23149"/>
                      <a:pt x="5175" y="23149"/>
                      <a:pt x="5175" y="23149"/>
                    </a:cubicBezTo>
                    <a:cubicBezTo>
                      <a:pt x="5181" y="23123"/>
                      <a:pt x="5181" y="23096"/>
                      <a:pt x="5175" y="23071"/>
                    </a:cubicBezTo>
                    <a:lnTo>
                      <a:pt x="5175" y="23071"/>
                    </a:lnTo>
                    <a:cubicBezTo>
                      <a:pt x="5175" y="23071"/>
                      <a:pt x="5175" y="23071"/>
                      <a:pt x="5175" y="23071"/>
                    </a:cubicBezTo>
                    <a:lnTo>
                      <a:pt x="5175" y="23071"/>
                    </a:lnTo>
                    <a:cubicBezTo>
                      <a:pt x="5175" y="23071"/>
                      <a:pt x="5175" y="23195"/>
                      <a:pt x="5175" y="23258"/>
                    </a:cubicBezTo>
                    <a:lnTo>
                      <a:pt x="5175" y="23258"/>
                    </a:lnTo>
                    <a:lnTo>
                      <a:pt x="5175" y="23258"/>
                    </a:lnTo>
                    <a:cubicBezTo>
                      <a:pt x="5183" y="23190"/>
                      <a:pt x="5183" y="23122"/>
                      <a:pt x="5175" y="23055"/>
                    </a:cubicBezTo>
                    <a:lnTo>
                      <a:pt x="5175" y="23055"/>
                    </a:lnTo>
                    <a:cubicBezTo>
                      <a:pt x="5316" y="22915"/>
                      <a:pt x="5175" y="22244"/>
                      <a:pt x="5440" y="22385"/>
                    </a:cubicBezTo>
                    <a:cubicBezTo>
                      <a:pt x="5440" y="22385"/>
                      <a:pt x="5440" y="22291"/>
                      <a:pt x="5440" y="22385"/>
                    </a:cubicBezTo>
                    <a:cubicBezTo>
                      <a:pt x="5440" y="22478"/>
                      <a:pt x="5440" y="22385"/>
                      <a:pt x="5440" y="22385"/>
                    </a:cubicBezTo>
                    <a:cubicBezTo>
                      <a:pt x="5440" y="22385"/>
                      <a:pt x="5440" y="22525"/>
                      <a:pt x="5440" y="22385"/>
                    </a:cubicBezTo>
                    <a:cubicBezTo>
                      <a:pt x="5534" y="22650"/>
                      <a:pt x="5269" y="22946"/>
                      <a:pt x="5316" y="23227"/>
                    </a:cubicBezTo>
                    <a:cubicBezTo>
                      <a:pt x="5316" y="23227"/>
                      <a:pt x="5316" y="23476"/>
                      <a:pt x="5316" y="23523"/>
                    </a:cubicBezTo>
                    <a:cubicBezTo>
                      <a:pt x="5277" y="23863"/>
                      <a:pt x="4970" y="24107"/>
                      <a:pt x="4630" y="24068"/>
                    </a:cubicBezTo>
                    <a:cubicBezTo>
                      <a:pt x="4290" y="24029"/>
                      <a:pt x="4045" y="23723"/>
                      <a:pt x="4084" y="23382"/>
                    </a:cubicBezTo>
                    <a:cubicBezTo>
                      <a:pt x="4084" y="23554"/>
                      <a:pt x="4084" y="23912"/>
                      <a:pt x="3991" y="24193"/>
                    </a:cubicBezTo>
                    <a:lnTo>
                      <a:pt x="3991" y="24193"/>
                    </a:lnTo>
                    <a:cubicBezTo>
                      <a:pt x="3975" y="24254"/>
                      <a:pt x="3975" y="24319"/>
                      <a:pt x="3991" y="24380"/>
                    </a:cubicBezTo>
                    <a:lnTo>
                      <a:pt x="3991" y="24380"/>
                    </a:lnTo>
                    <a:cubicBezTo>
                      <a:pt x="3991" y="24380"/>
                      <a:pt x="3991" y="24380"/>
                      <a:pt x="3991" y="24458"/>
                    </a:cubicBezTo>
                    <a:cubicBezTo>
                      <a:pt x="3991" y="24536"/>
                      <a:pt x="4178" y="24629"/>
                      <a:pt x="4162" y="24458"/>
                    </a:cubicBezTo>
                    <a:cubicBezTo>
                      <a:pt x="4162" y="24552"/>
                      <a:pt x="4162" y="24598"/>
                      <a:pt x="4287" y="24676"/>
                    </a:cubicBezTo>
                    <a:lnTo>
                      <a:pt x="4287" y="24676"/>
                    </a:lnTo>
                    <a:cubicBezTo>
                      <a:pt x="4300" y="24722"/>
                      <a:pt x="4300" y="24771"/>
                      <a:pt x="4287" y="24817"/>
                    </a:cubicBezTo>
                    <a:cubicBezTo>
                      <a:pt x="4287" y="24692"/>
                      <a:pt x="4287" y="24817"/>
                      <a:pt x="4287" y="24910"/>
                    </a:cubicBezTo>
                    <a:lnTo>
                      <a:pt x="4287" y="24910"/>
                    </a:lnTo>
                    <a:cubicBezTo>
                      <a:pt x="4326" y="25121"/>
                      <a:pt x="4326" y="25338"/>
                      <a:pt x="4287" y="25549"/>
                    </a:cubicBezTo>
                    <a:lnTo>
                      <a:pt x="4287" y="25549"/>
                    </a:lnTo>
                    <a:cubicBezTo>
                      <a:pt x="4295" y="25689"/>
                      <a:pt x="4295" y="25830"/>
                      <a:pt x="4287" y="25970"/>
                    </a:cubicBezTo>
                    <a:cubicBezTo>
                      <a:pt x="4287" y="25970"/>
                      <a:pt x="4287" y="25877"/>
                      <a:pt x="4287" y="25814"/>
                    </a:cubicBezTo>
                    <a:cubicBezTo>
                      <a:pt x="4279" y="25923"/>
                      <a:pt x="4279" y="26033"/>
                      <a:pt x="4287" y="26142"/>
                    </a:cubicBezTo>
                    <a:cubicBezTo>
                      <a:pt x="4296" y="26116"/>
                      <a:pt x="4296" y="26089"/>
                      <a:pt x="4287" y="26064"/>
                    </a:cubicBezTo>
                    <a:cubicBezTo>
                      <a:pt x="4262" y="26192"/>
                      <a:pt x="4262" y="26325"/>
                      <a:pt x="4287" y="26453"/>
                    </a:cubicBezTo>
                    <a:cubicBezTo>
                      <a:pt x="4287" y="26375"/>
                      <a:pt x="4489" y="27264"/>
                      <a:pt x="4474" y="26983"/>
                    </a:cubicBezTo>
                    <a:cubicBezTo>
                      <a:pt x="4661" y="27467"/>
                      <a:pt x="4692" y="26438"/>
                      <a:pt x="5113" y="27654"/>
                    </a:cubicBezTo>
                    <a:cubicBezTo>
                      <a:pt x="5113" y="27560"/>
                      <a:pt x="5113" y="26625"/>
                      <a:pt x="5409" y="26859"/>
                    </a:cubicBezTo>
                    <a:cubicBezTo>
                      <a:pt x="5409" y="27061"/>
                      <a:pt x="5409" y="26859"/>
                      <a:pt x="5409" y="26749"/>
                    </a:cubicBezTo>
                    <a:cubicBezTo>
                      <a:pt x="5409" y="26640"/>
                      <a:pt x="5674" y="26594"/>
                      <a:pt x="5768" y="26531"/>
                    </a:cubicBezTo>
                    <a:cubicBezTo>
                      <a:pt x="5877" y="26734"/>
                      <a:pt x="5768" y="27077"/>
                      <a:pt x="5768" y="27357"/>
                    </a:cubicBezTo>
                    <a:cubicBezTo>
                      <a:pt x="6017" y="28043"/>
                      <a:pt x="5768" y="26937"/>
                      <a:pt x="6048" y="26921"/>
                    </a:cubicBezTo>
                    <a:cubicBezTo>
                      <a:pt x="6329" y="26905"/>
                      <a:pt x="5923" y="26812"/>
                      <a:pt x="6048" y="26718"/>
                    </a:cubicBezTo>
                    <a:cubicBezTo>
                      <a:pt x="6173" y="26625"/>
                      <a:pt x="6048" y="26921"/>
                      <a:pt x="6157" y="26983"/>
                    </a:cubicBezTo>
                    <a:cubicBezTo>
                      <a:pt x="6292" y="26991"/>
                      <a:pt x="6399" y="27098"/>
                      <a:pt x="6407" y="27233"/>
                    </a:cubicBezTo>
                    <a:cubicBezTo>
                      <a:pt x="6298" y="27420"/>
                      <a:pt x="6672" y="27357"/>
                      <a:pt x="6781" y="27404"/>
                    </a:cubicBezTo>
                    <a:cubicBezTo>
                      <a:pt x="6859" y="27825"/>
                      <a:pt x="7342" y="27264"/>
                      <a:pt x="7498" y="27591"/>
                    </a:cubicBezTo>
                    <a:cubicBezTo>
                      <a:pt x="7264" y="27591"/>
                      <a:pt x="7326" y="27591"/>
                      <a:pt x="7498" y="27809"/>
                    </a:cubicBezTo>
                    <a:cubicBezTo>
                      <a:pt x="7498" y="27654"/>
                      <a:pt x="8043" y="28230"/>
                      <a:pt x="7654" y="28230"/>
                    </a:cubicBezTo>
                    <a:cubicBezTo>
                      <a:pt x="8064" y="28271"/>
                      <a:pt x="8367" y="28630"/>
                      <a:pt x="8340" y="29041"/>
                    </a:cubicBezTo>
                    <a:cubicBezTo>
                      <a:pt x="8340" y="28745"/>
                      <a:pt x="8667" y="29181"/>
                      <a:pt x="8667" y="29322"/>
                    </a:cubicBezTo>
                    <a:cubicBezTo>
                      <a:pt x="8589" y="29134"/>
                      <a:pt x="9493" y="29322"/>
                      <a:pt x="9275" y="29524"/>
                    </a:cubicBezTo>
                    <a:cubicBezTo>
                      <a:pt x="9478" y="29368"/>
                      <a:pt x="9961" y="29976"/>
                      <a:pt x="9852" y="30085"/>
                    </a:cubicBezTo>
                    <a:cubicBezTo>
                      <a:pt x="9992" y="29852"/>
                      <a:pt x="10101" y="30615"/>
                      <a:pt x="10257" y="30787"/>
                    </a:cubicBezTo>
                    <a:cubicBezTo>
                      <a:pt x="10413" y="30958"/>
                      <a:pt x="9961" y="31364"/>
                      <a:pt x="10023" y="31644"/>
                    </a:cubicBezTo>
                    <a:cubicBezTo>
                      <a:pt x="10023" y="31410"/>
                      <a:pt x="10195" y="31426"/>
                      <a:pt x="10117" y="31644"/>
                    </a:cubicBezTo>
                    <a:cubicBezTo>
                      <a:pt x="10117" y="31644"/>
                      <a:pt x="10226" y="31364"/>
                      <a:pt x="10288" y="31519"/>
                    </a:cubicBezTo>
                    <a:cubicBezTo>
                      <a:pt x="10350" y="31675"/>
                      <a:pt x="10288" y="31519"/>
                      <a:pt x="10288" y="31519"/>
                    </a:cubicBezTo>
                    <a:cubicBezTo>
                      <a:pt x="10288" y="31052"/>
                      <a:pt x="11255" y="31894"/>
                      <a:pt x="10288" y="31847"/>
                    </a:cubicBezTo>
                    <a:cubicBezTo>
                      <a:pt x="10662" y="31847"/>
                      <a:pt x="10475" y="32049"/>
                      <a:pt x="10600" y="32330"/>
                    </a:cubicBezTo>
                    <a:cubicBezTo>
                      <a:pt x="10475" y="31831"/>
                      <a:pt x="10958" y="31379"/>
                      <a:pt x="11270" y="31831"/>
                    </a:cubicBezTo>
                    <a:cubicBezTo>
                      <a:pt x="11270" y="31831"/>
                      <a:pt x="11442" y="31925"/>
                      <a:pt x="11473" y="32003"/>
                    </a:cubicBezTo>
                    <a:cubicBezTo>
                      <a:pt x="11504" y="32081"/>
                      <a:pt x="11785" y="32096"/>
                      <a:pt x="11691" y="32190"/>
                    </a:cubicBezTo>
                    <a:cubicBezTo>
                      <a:pt x="11598" y="32283"/>
                      <a:pt x="11691" y="32424"/>
                      <a:pt x="11769" y="32517"/>
                    </a:cubicBezTo>
                    <a:cubicBezTo>
                      <a:pt x="11847" y="32611"/>
                      <a:pt x="11769" y="32205"/>
                      <a:pt x="11769" y="32408"/>
                    </a:cubicBezTo>
                    <a:cubicBezTo>
                      <a:pt x="11769" y="32268"/>
                      <a:pt x="11894" y="32314"/>
                      <a:pt x="11769" y="32221"/>
                    </a:cubicBezTo>
                    <a:cubicBezTo>
                      <a:pt x="11644" y="32127"/>
                      <a:pt x="12128" y="32455"/>
                      <a:pt x="12128" y="32346"/>
                    </a:cubicBezTo>
                    <a:cubicBezTo>
                      <a:pt x="12128" y="32237"/>
                      <a:pt x="12128" y="32346"/>
                      <a:pt x="12221" y="32439"/>
                    </a:cubicBezTo>
                    <a:cubicBezTo>
                      <a:pt x="12315" y="32533"/>
                      <a:pt x="12221" y="32439"/>
                      <a:pt x="12221" y="32439"/>
                    </a:cubicBezTo>
                    <a:lnTo>
                      <a:pt x="12221" y="32439"/>
                    </a:lnTo>
                    <a:lnTo>
                      <a:pt x="12221" y="32439"/>
                    </a:lnTo>
                    <a:cubicBezTo>
                      <a:pt x="13468" y="32813"/>
                      <a:pt x="14918" y="33998"/>
                      <a:pt x="13546" y="35323"/>
                    </a:cubicBezTo>
                    <a:cubicBezTo>
                      <a:pt x="13546" y="35245"/>
                      <a:pt x="13546" y="35105"/>
                      <a:pt x="13546" y="35229"/>
                    </a:cubicBezTo>
                    <a:cubicBezTo>
                      <a:pt x="13546" y="35354"/>
                      <a:pt x="13453" y="35229"/>
                      <a:pt x="13437" y="35229"/>
                    </a:cubicBezTo>
                    <a:lnTo>
                      <a:pt x="13437" y="35229"/>
                    </a:lnTo>
                    <a:cubicBezTo>
                      <a:pt x="13733" y="35744"/>
                      <a:pt x="14263" y="37770"/>
                      <a:pt x="13437" y="37614"/>
                    </a:cubicBezTo>
                    <a:cubicBezTo>
                      <a:pt x="13437" y="37614"/>
                      <a:pt x="13172" y="37614"/>
                      <a:pt x="13437" y="37614"/>
                    </a:cubicBezTo>
                    <a:cubicBezTo>
                      <a:pt x="13702" y="37614"/>
                      <a:pt x="13297" y="37614"/>
                      <a:pt x="13250" y="37614"/>
                    </a:cubicBezTo>
                    <a:cubicBezTo>
                      <a:pt x="13203" y="37614"/>
                      <a:pt x="13250" y="37692"/>
                      <a:pt x="13250" y="37833"/>
                    </a:cubicBezTo>
                    <a:cubicBezTo>
                      <a:pt x="13032" y="37661"/>
                      <a:pt x="12938" y="38113"/>
                      <a:pt x="12845" y="38082"/>
                    </a:cubicBezTo>
                    <a:cubicBezTo>
                      <a:pt x="12751" y="38051"/>
                      <a:pt x="12845" y="38082"/>
                      <a:pt x="12845" y="38082"/>
                    </a:cubicBezTo>
                    <a:cubicBezTo>
                      <a:pt x="12845" y="38082"/>
                      <a:pt x="12969" y="38160"/>
                      <a:pt x="12845" y="38160"/>
                    </a:cubicBezTo>
                    <a:cubicBezTo>
                      <a:pt x="12720" y="38160"/>
                      <a:pt x="12845" y="38160"/>
                      <a:pt x="12845" y="38160"/>
                    </a:cubicBezTo>
                    <a:cubicBezTo>
                      <a:pt x="12845" y="38160"/>
                      <a:pt x="13110" y="38503"/>
                      <a:pt x="13078" y="38597"/>
                    </a:cubicBezTo>
                    <a:cubicBezTo>
                      <a:pt x="13047" y="38690"/>
                      <a:pt x="13078" y="39657"/>
                      <a:pt x="13078" y="39329"/>
                    </a:cubicBezTo>
                    <a:cubicBezTo>
                      <a:pt x="13078" y="39329"/>
                      <a:pt x="13078" y="39329"/>
                      <a:pt x="13078" y="39251"/>
                    </a:cubicBezTo>
                    <a:cubicBezTo>
                      <a:pt x="13078" y="39173"/>
                      <a:pt x="13078" y="39127"/>
                      <a:pt x="13078" y="39127"/>
                    </a:cubicBezTo>
                    <a:cubicBezTo>
                      <a:pt x="13012" y="39062"/>
                      <a:pt x="12939" y="39004"/>
                      <a:pt x="12860" y="38955"/>
                    </a:cubicBezTo>
                    <a:cubicBezTo>
                      <a:pt x="12915" y="39005"/>
                      <a:pt x="12962" y="39063"/>
                      <a:pt x="13000" y="39127"/>
                    </a:cubicBezTo>
                    <a:cubicBezTo>
                      <a:pt x="13000" y="39127"/>
                      <a:pt x="13110" y="39345"/>
                      <a:pt x="13000" y="39251"/>
                    </a:cubicBezTo>
                    <a:cubicBezTo>
                      <a:pt x="13484" y="39968"/>
                      <a:pt x="13000" y="40171"/>
                      <a:pt x="12564" y="39766"/>
                    </a:cubicBezTo>
                    <a:lnTo>
                      <a:pt x="13203" y="40311"/>
                    </a:lnTo>
                    <a:lnTo>
                      <a:pt x="13203" y="40311"/>
                    </a:lnTo>
                    <a:cubicBezTo>
                      <a:pt x="13283" y="40379"/>
                      <a:pt x="13347" y="40464"/>
                      <a:pt x="13390" y="40561"/>
                    </a:cubicBezTo>
                    <a:lnTo>
                      <a:pt x="13390" y="40561"/>
                    </a:lnTo>
                    <a:cubicBezTo>
                      <a:pt x="13390" y="40561"/>
                      <a:pt x="13562" y="40794"/>
                      <a:pt x="13390" y="40732"/>
                    </a:cubicBezTo>
                    <a:cubicBezTo>
                      <a:pt x="13219" y="40670"/>
                      <a:pt x="13063" y="40732"/>
                      <a:pt x="12969" y="40732"/>
                    </a:cubicBezTo>
                    <a:cubicBezTo>
                      <a:pt x="12876" y="40732"/>
                      <a:pt x="13141" y="40872"/>
                      <a:pt x="13219" y="40950"/>
                    </a:cubicBezTo>
                    <a:lnTo>
                      <a:pt x="13219" y="40950"/>
                    </a:lnTo>
                    <a:cubicBezTo>
                      <a:pt x="13530" y="41262"/>
                      <a:pt x="13608" y="41356"/>
                      <a:pt x="13125" y="41106"/>
                    </a:cubicBezTo>
                    <a:cubicBezTo>
                      <a:pt x="13269" y="41259"/>
                      <a:pt x="13438" y="41385"/>
                      <a:pt x="13624" y="41480"/>
                    </a:cubicBezTo>
                    <a:cubicBezTo>
                      <a:pt x="13624" y="41480"/>
                      <a:pt x="13624" y="41480"/>
                      <a:pt x="13624" y="41480"/>
                    </a:cubicBezTo>
                    <a:lnTo>
                      <a:pt x="13624" y="41480"/>
                    </a:lnTo>
                    <a:cubicBezTo>
                      <a:pt x="13889" y="41683"/>
                      <a:pt x="13733" y="41699"/>
                      <a:pt x="14263" y="42073"/>
                    </a:cubicBezTo>
                    <a:lnTo>
                      <a:pt x="14263" y="42073"/>
                    </a:lnTo>
                    <a:lnTo>
                      <a:pt x="14263" y="42073"/>
                    </a:lnTo>
                    <a:lnTo>
                      <a:pt x="14263" y="42073"/>
                    </a:lnTo>
                    <a:cubicBezTo>
                      <a:pt x="14513" y="42353"/>
                      <a:pt x="14918" y="42416"/>
                      <a:pt x="15183" y="42665"/>
                    </a:cubicBezTo>
                    <a:lnTo>
                      <a:pt x="15183" y="42665"/>
                    </a:lnTo>
                    <a:lnTo>
                      <a:pt x="15183" y="42665"/>
                    </a:lnTo>
                    <a:lnTo>
                      <a:pt x="15183" y="42665"/>
                    </a:lnTo>
                    <a:lnTo>
                      <a:pt x="15323" y="42774"/>
                    </a:lnTo>
                    <a:lnTo>
                      <a:pt x="15323" y="42774"/>
                    </a:lnTo>
                    <a:lnTo>
                      <a:pt x="15510" y="42899"/>
                    </a:lnTo>
                    <a:cubicBezTo>
                      <a:pt x="15510" y="42899"/>
                      <a:pt x="15510" y="42899"/>
                      <a:pt x="15417" y="42899"/>
                    </a:cubicBezTo>
                    <a:cubicBezTo>
                      <a:pt x="15680" y="43066"/>
                      <a:pt x="15956" y="43212"/>
                      <a:pt x="16243" y="43335"/>
                    </a:cubicBezTo>
                    <a:lnTo>
                      <a:pt x="16243" y="43335"/>
                    </a:lnTo>
                    <a:cubicBezTo>
                      <a:pt x="16149" y="43335"/>
                      <a:pt x="16243" y="43335"/>
                      <a:pt x="16243" y="43335"/>
                    </a:cubicBezTo>
                    <a:lnTo>
                      <a:pt x="16243" y="43335"/>
                    </a:lnTo>
                    <a:cubicBezTo>
                      <a:pt x="16389" y="43422"/>
                      <a:pt x="16539" y="43501"/>
                      <a:pt x="16695" y="43569"/>
                    </a:cubicBezTo>
                    <a:lnTo>
                      <a:pt x="16492" y="43569"/>
                    </a:lnTo>
                    <a:close/>
                    <a:moveTo>
                      <a:pt x="18659" y="9182"/>
                    </a:moveTo>
                    <a:cubicBezTo>
                      <a:pt x="18410" y="9446"/>
                      <a:pt x="18659" y="9088"/>
                      <a:pt x="18659" y="9057"/>
                    </a:cubicBezTo>
                    <a:cubicBezTo>
                      <a:pt x="18659" y="9026"/>
                      <a:pt x="18534" y="9197"/>
                      <a:pt x="18410" y="9369"/>
                    </a:cubicBezTo>
                    <a:cubicBezTo>
                      <a:pt x="17989" y="9150"/>
                      <a:pt x="17770" y="9961"/>
                      <a:pt x="17505" y="9899"/>
                    </a:cubicBezTo>
                    <a:cubicBezTo>
                      <a:pt x="17724" y="10132"/>
                      <a:pt x="17334" y="9899"/>
                      <a:pt x="17381" y="10132"/>
                    </a:cubicBezTo>
                    <a:cubicBezTo>
                      <a:pt x="17256" y="9945"/>
                      <a:pt x="17381" y="10132"/>
                      <a:pt x="17381" y="10132"/>
                    </a:cubicBezTo>
                    <a:cubicBezTo>
                      <a:pt x="17381" y="9899"/>
                      <a:pt x="17381" y="10397"/>
                      <a:pt x="17240" y="10132"/>
                    </a:cubicBezTo>
                    <a:cubicBezTo>
                      <a:pt x="16960" y="10132"/>
                      <a:pt x="17240" y="10507"/>
                      <a:pt x="16866" y="10507"/>
                    </a:cubicBezTo>
                    <a:cubicBezTo>
                      <a:pt x="16866" y="10507"/>
                      <a:pt x="16633" y="10912"/>
                      <a:pt x="16570" y="10803"/>
                    </a:cubicBezTo>
                    <a:cubicBezTo>
                      <a:pt x="16508" y="10694"/>
                      <a:pt x="16196" y="11302"/>
                      <a:pt x="16336" y="10990"/>
                    </a:cubicBezTo>
                    <a:cubicBezTo>
                      <a:pt x="15915" y="11255"/>
                      <a:pt x="16430" y="10834"/>
                      <a:pt x="16103" y="10896"/>
                    </a:cubicBezTo>
                    <a:cubicBezTo>
                      <a:pt x="16492" y="10600"/>
                      <a:pt x="16399" y="10662"/>
                      <a:pt x="15884" y="10694"/>
                    </a:cubicBezTo>
                    <a:cubicBezTo>
                      <a:pt x="15962" y="10267"/>
                      <a:pt x="16121" y="9860"/>
                      <a:pt x="16352" y="9493"/>
                    </a:cubicBezTo>
                    <a:cubicBezTo>
                      <a:pt x="16352" y="9275"/>
                      <a:pt x="16539" y="9493"/>
                      <a:pt x="16742" y="9197"/>
                    </a:cubicBezTo>
                    <a:cubicBezTo>
                      <a:pt x="16321" y="9353"/>
                      <a:pt x="16321" y="9197"/>
                      <a:pt x="16742" y="8839"/>
                    </a:cubicBezTo>
                    <a:cubicBezTo>
                      <a:pt x="16648" y="8839"/>
                      <a:pt x="16523" y="8839"/>
                      <a:pt x="16648" y="8839"/>
                    </a:cubicBezTo>
                    <a:cubicBezTo>
                      <a:pt x="16773" y="8839"/>
                      <a:pt x="16648" y="8745"/>
                      <a:pt x="17209" y="8480"/>
                    </a:cubicBezTo>
                    <a:cubicBezTo>
                      <a:pt x="16071" y="8901"/>
                      <a:pt x="17599" y="8137"/>
                      <a:pt x="17038" y="8262"/>
                    </a:cubicBezTo>
                    <a:cubicBezTo>
                      <a:pt x="17490" y="7856"/>
                      <a:pt x="17381" y="8433"/>
                      <a:pt x="17537" y="8262"/>
                    </a:cubicBezTo>
                    <a:cubicBezTo>
                      <a:pt x="17240" y="8262"/>
                      <a:pt x="17848" y="8044"/>
                      <a:pt x="17537" y="8137"/>
                    </a:cubicBezTo>
                    <a:cubicBezTo>
                      <a:pt x="17646" y="8028"/>
                      <a:pt x="17396" y="8137"/>
                      <a:pt x="17194" y="8137"/>
                    </a:cubicBezTo>
                    <a:cubicBezTo>
                      <a:pt x="17630" y="7747"/>
                      <a:pt x="17459" y="8246"/>
                      <a:pt x="17786" y="7872"/>
                    </a:cubicBezTo>
                    <a:cubicBezTo>
                      <a:pt x="17505" y="8028"/>
                      <a:pt x="17552" y="7763"/>
                      <a:pt x="17786" y="7872"/>
                    </a:cubicBezTo>
                    <a:cubicBezTo>
                      <a:pt x="17976" y="7744"/>
                      <a:pt x="18154" y="7598"/>
                      <a:pt x="18316" y="7436"/>
                    </a:cubicBezTo>
                    <a:cubicBezTo>
                      <a:pt x="18145" y="7436"/>
                      <a:pt x="18316" y="6594"/>
                      <a:pt x="18472" y="7217"/>
                    </a:cubicBezTo>
                    <a:cubicBezTo>
                      <a:pt x="18472" y="7217"/>
                      <a:pt x="18612" y="6999"/>
                      <a:pt x="18659" y="7046"/>
                    </a:cubicBezTo>
                    <a:cubicBezTo>
                      <a:pt x="18706" y="7093"/>
                      <a:pt x="19189" y="6344"/>
                      <a:pt x="18768" y="6703"/>
                    </a:cubicBezTo>
                    <a:cubicBezTo>
                      <a:pt x="18347" y="7061"/>
                      <a:pt x="19205" y="6282"/>
                      <a:pt x="19735" y="5752"/>
                    </a:cubicBezTo>
                    <a:cubicBezTo>
                      <a:pt x="21013" y="4770"/>
                      <a:pt x="19735" y="4988"/>
                      <a:pt x="20795" y="4521"/>
                    </a:cubicBezTo>
                    <a:cubicBezTo>
                      <a:pt x="20950" y="4521"/>
                      <a:pt x="21060" y="4599"/>
                      <a:pt x="21169" y="4396"/>
                    </a:cubicBezTo>
                    <a:cubicBezTo>
                      <a:pt x="23897" y="3227"/>
                      <a:pt x="23211" y="3866"/>
                      <a:pt x="24286" y="3351"/>
                    </a:cubicBezTo>
                    <a:cubicBezTo>
                      <a:pt x="23974" y="3523"/>
                      <a:pt x="24286" y="3351"/>
                      <a:pt x="24395" y="3351"/>
                    </a:cubicBezTo>
                    <a:cubicBezTo>
                      <a:pt x="24052" y="3585"/>
                      <a:pt x="24239" y="3351"/>
                      <a:pt x="24146" y="3585"/>
                    </a:cubicBezTo>
                    <a:cubicBezTo>
                      <a:pt x="24286" y="3757"/>
                      <a:pt x="23382" y="3850"/>
                      <a:pt x="23787" y="3819"/>
                    </a:cubicBezTo>
                    <a:cubicBezTo>
                      <a:pt x="24193" y="3788"/>
                      <a:pt x="23647" y="3944"/>
                      <a:pt x="23787" y="3928"/>
                    </a:cubicBezTo>
                    <a:cubicBezTo>
                      <a:pt x="24099" y="3679"/>
                      <a:pt x="23787" y="4069"/>
                      <a:pt x="23663" y="4084"/>
                    </a:cubicBezTo>
                    <a:cubicBezTo>
                      <a:pt x="22946" y="4645"/>
                      <a:pt x="24536" y="3398"/>
                      <a:pt x="23943" y="4193"/>
                    </a:cubicBezTo>
                    <a:cubicBezTo>
                      <a:pt x="23694" y="4396"/>
                      <a:pt x="23429" y="4411"/>
                      <a:pt x="23647" y="4489"/>
                    </a:cubicBezTo>
                    <a:cubicBezTo>
                      <a:pt x="23298" y="4794"/>
                      <a:pt x="23057" y="5205"/>
                      <a:pt x="22961" y="5659"/>
                    </a:cubicBezTo>
                    <a:cubicBezTo>
                      <a:pt x="22868" y="5331"/>
                      <a:pt x="22462" y="5830"/>
                      <a:pt x="22790" y="5783"/>
                    </a:cubicBezTo>
                    <a:cubicBezTo>
                      <a:pt x="22540" y="5986"/>
                      <a:pt x="22790" y="5783"/>
                      <a:pt x="22696" y="5986"/>
                    </a:cubicBezTo>
                    <a:cubicBezTo>
                      <a:pt x="22603" y="6189"/>
                      <a:pt x="22540" y="5986"/>
                      <a:pt x="22462" y="5986"/>
                    </a:cubicBezTo>
                    <a:cubicBezTo>
                      <a:pt x="22385" y="5986"/>
                      <a:pt x="22462" y="6313"/>
                      <a:pt x="22462" y="6142"/>
                    </a:cubicBezTo>
                    <a:cubicBezTo>
                      <a:pt x="22462" y="6235"/>
                      <a:pt x="22743" y="6469"/>
                      <a:pt x="22462" y="6516"/>
                    </a:cubicBezTo>
                    <a:cubicBezTo>
                      <a:pt x="22026" y="6126"/>
                      <a:pt x="22462" y="6874"/>
                      <a:pt x="22182" y="6796"/>
                    </a:cubicBezTo>
                    <a:cubicBezTo>
                      <a:pt x="21745" y="7015"/>
                      <a:pt x="22182" y="6407"/>
                      <a:pt x="21901" y="6796"/>
                    </a:cubicBezTo>
                    <a:cubicBezTo>
                      <a:pt x="21901" y="6609"/>
                      <a:pt x="21605" y="6906"/>
                      <a:pt x="21543" y="6921"/>
                    </a:cubicBezTo>
                    <a:cubicBezTo>
                      <a:pt x="21917" y="6921"/>
                      <a:pt x="21543" y="7046"/>
                      <a:pt x="21543" y="7061"/>
                    </a:cubicBezTo>
                    <a:cubicBezTo>
                      <a:pt x="21995" y="7061"/>
                      <a:pt x="21543" y="7186"/>
                      <a:pt x="21621" y="7249"/>
                    </a:cubicBezTo>
                    <a:cubicBezTo>
                      <a:pt x="22182" y="7342"/>
                      <a:pt x="21340" y="8807"/>
                      <a:pt x="21402" y="7498"/>
                    </a:cubicBezTo>
                    <a:cubicBezTo>
                      <a:pt x="20904" y="7171"/>
                      <a:pt x="21761" y="7856"/>
                      <a:pt x="20997" y="7732"/>
                    </a:cubicBezTo>
                    <a:cubicBezTo>
                      <a:pt x="21137" y="7841"/>
                      <a:pt x="20576" y="7966"/>
                      <a:pt x="20810" y="7919"/>
                    </a:cubicBezTo>
                    <a:cubicBezTo>
                      <a:pt x="21044" y="7872"/>
                      <a:pt x="21169" y="8090"/>
                      <a:pt x="20810" y="8028"/>
                    </a:cubicBezTo>
                    <a:cubicBezTo>
                      <a:pt x="20452" y="7966"/>
                      <a:pt x="21855" y="8028"/>
                      <a:pt x="21278" y="8277"/>
                    </a:cubicBezTo>
                    <a:cubicBezTo>
                      <a:pt x="21278" y="8277"/>
                      <a:pt x="21028" y="8464"/>
                      <a:pt x="20997" y="8418"/>
                    </a:cubicBezTo>
                    <a:cubicBezTo>
                      <a:pt x="20966" y="8371"/>
                      <a:pt x="19844" y="8948"/>
                      <a:pt x="19922" y="8527"/>
                    </a:cubicBezTo>
                    <a:cubicBezTo>
                      <a:pt x="20000" y="8106"/>
                      <a:pt x="19922" y="8745"/>
                      <a:pt x="19812" y="8761"/>
                    </a:cubicBezTo>
                    <a:cubicBezTo>
                      <a:pt x="19407" y="8792"/>
                      <a:pt x="18706" y="9556"/>
                      <a:pt x="18659" y="9182"/>
                    </a:cubicBezTo>
                    <a:close/>
                    <a:moveTo>
                      <a:pt x="21480" y="10382"/>
                    </a:moveTo>
                    <a:cubicBezTo>
                      <a:pt x="21480" y="10507"/>
                      <a:pt x="21293" y="10475"/>
                      <a:pt x="21247" y="10382"/>
                    </a:cubicBezTo>
                    <a:cubicBezTo>
                      <a:pt x="21200" y="10288"/>
                      <a:pt x="21075" y="10382"/>
                      <a:pt x="21122" y="10273"/>
                    </a:cubicBezTo>
                    <a:cubicBezTo>
                      <a:pt x="21169" y="10164"/>
                      <a:pt x="21044" y="10273"/>
                      <a:pt x="21122" y="10273"/>
                    </a:cubicBezTo>
                    <a:cubicBezTo>
                      <a:pt x="21030" y="10296"/>
                      <a:pt x="20933" y="10296"/>
                      <a:pt x="20841" y="10273"/>
                    </a:cubicBezTo>
                    <a:cubicBezTo>
                      <a:pt x="20841" y="10273"/>
                      <a:pt x="20841" y="10273"/>
                      <a:pt x="20841" y="10273"/>
                    </a:cubicBezTo>
                    <a:cubicBezTo>
                      <a:pt x="20841" y="10273"/>
                      <a:pt x="20841" y="10273"/>
                      <a:pt x="20841" y="10195"/>
                    </a:cubicBezTo>
                    <a:cubicBezTo>
                      <a:pt x="20841" y="10117"/>
                      <a:pt x="20841" y="10195"/>
                      <a:pt x="20841" y="10195"/>
                    </a:cubicBezTo>
                    <a:cubicBezTo>
                      <a:pt x="20841" y="10195"/>
                      <a:pt x="20982" y="10070"/>
                      <a:pt x="21060" y="10117"/>
                    </a:cubicBezTo>
                    <a:cubicBezTo>
                      <a:pt x="21137" y="10164"/>
                      <a:pt x="20826" y="10210"/>
                      <a:pt x="21060" y="10008"/>
                    </a:cubicBezTo>
                    <a:cubicBezTo>
                      <a:pt x="21060" y="10086"/>
                      <a:pt x="20919" y="10008"/>
                      <a:pt x="21060" y="9930"/>
                    </a:cubicBezTo>
                    <a:cubicBezTo>
                      <a:pt x="21200" y="9852"/>
                      <a:pt x="20826" y="9930"/>
                      <a:pt x="20826" y="9821"/>
                    </a:cubicBezTo>
                    <a:cubicBezTo>
                      <a:pt x="20826" y="9711"/>
                      <a:pt x="21060" y="9743"/>
                      <a:pt x="21075" y="9821"/>
                    </a:cubicBezTo>
                    <a:cubicBezTo>
                      <a:pt x="21091" y="9899"/>
                      <a:pt x="21231" y="9821"/>
                      <a:pt x="21247" y="9727"/>
                    </a:cubicBezTo>
                    <a:cubicBezTo>
                      <a:pt x="21262" y="9634"/>
                      <a:pt x="21137" y="9727"/>
                      <a:pt x="21247" y="9727"/>
                    </a:cubicBezTo>
                    <a:cubicBezTo>
                      <a:pt x="21356" y="9727"/>
                      <a:pt x="21137" y="9727"/>
                      <a:pt x="21247" y="9649"/>
                    </a:cubicBezTo>
                    <a:cubicBezTo>
                      <a:pt x="21356" y="9571"/>
                      <a:pt x="21247" y="9649"/>
                      <a:pt x="21247" y="9649"/>
                    </a:cubicBezTo>
                    <a:cubicBezTo>
                      <a:pt x="21247" y="9649"/>
                      <a:pt x="21247" y="9727"/>
                      <a:pt x="21247" y="9649"/>
                    </a:cubicBezTo>
                    <a:cubicBezTo>
                      <a:pt x="21247" y="9571"/>
                      <a:pt x="21247" y="9649"/>
                      <a:pt x="21247" y="9649"/>
                    </a:cubicBezTo>
                    <a:cubicBezTo>
                      <a:pt x="21075" y="9867"/>
                      <a:pt x="20982" y="9509"/>
                      <a:pt x="21137" y="9649"/>
                    </a:cubicBezTo>
                    <a:cubicBezTo>
                      <a:pt x="21293" y="9789"/>
                      <a:pt x="21137" y="9509"/>
                      <a:pt x="21137" y="9649"/>
                    </a:cubicBezTo>
                    <a:cubicBezTo>
                      <a:pt x="21137" y="9789"/>
                      <a:pt x="21137" y="9649"/>
                      <a:pt x="21137" y="9649"/>
                    </a:cubicBezTo>
                    <a:cubicBezTo>
                      <a:pt x="21137" y="9649"/>
                      <a:pt x="21137" y="9556"/>
                      <a:pt x="21137" y="9649"/>
                    </a:cubicBezTo>
                    <a:cubicBezTo>
                      <a:pt x="21137" y="9743"/>
                      <a:pt x="21137" y="9509"/>
                      <a:pt x="21137" y="9649"/>
                    </a:cubicBezTo>
                    <a:cubicBezTo>
                      <a:pt x="21137" y="9789"/>
                      <a:pt x="21247" y="9649"/>
                      <a:pt x="21137" y="9649"/>
                    </a:cubicBezTo>
                    <a:cubicBezTo>
                      <a:pt x="21028" y="9649"/>
                      <a:pt x="21231" y="9649"/>
                      <a:pt x="21137" y="9649"/>
                    </a:cubicBezTo>
                    <a:cubicBezTo>
                      <a:pt x="21044" y="9649"/>
                      <a:pt x="20982" y="9509"/>
                      <a:pt x="21137" y="9509"/>
                    </a:cubicBezTo>
                    <a:cubicBezTo>
                      <a:pt x="20872" y="9415"/>
                      <a:pt x="21231" y="9415"/>
                      <a:pt x="21137" y="9602"/>
                    </a:cubicBezTo>
                    <a:cubicBezTo>
                      <a:pt x="21137" y="9602"/>
                      <a:pt x="21137" y="9602"/>
                      <a:pt x="21137" y="9602"/>
                    </a:cubicBezTo>
                    <a:cubicBezTo>
                      <a:pt x="21137" y="9602"/>
                      <a:pt x="21137" y="9711"/>
                      <a:pt x="21137" y="9602"/>
                    </a:cubicBezTo>
                    <a:cubicBezTo>
                      <a:pt x="21147" y="9627"/>
                      <a:pt x="21147" y="9655"/>
                      <a:pt x="21137" y="9680"/>
                    </a:cubicBezTo>
                    <a:cubicBezTo>
                      <a:pt x="21137" y="9680"/>
                      <a:pt x="21137" y="9758"/>
                      <a:pt x="21137" y="9789"/>
                    </a:cubicBezTo>
                    <a:cubicBezTo>
                      <a:pt x="21137" y="9821"/>
                      <a:pt x="21137" y="9789"/>
                      <a:pt x="21137" y="9867"/>
                    </a:cubicBezTo>
                    <a:cubicBezTo>
                      <a:pt x="21156" y="9800"/>
                      <a:pt x="21201" y="9744"/>
                      <a:pt x="21262" y="9711"/>
                    </a:cubicBezTo>
                    <a:cubicBezTo>
                      <a:pt x="21262" y="9899"/>
                      <a:pt x="21262" y="9509"/>
                      <a:pt x="21418" y="9493"/>
                    </a:cubicBezTo>
                    <a:cubicBezTo>
                      <a:pt x="21574" y="9478"/>
                      <a:pt x="21418" y="9602"/>
                      <a:pt x="21418" y="9618"/>
                    </a:cubicBezTo>
                    <a:cubicBezTo>
                      <a:pt x="21418" y="9634"/>
                      <a:pt x="21496" y="9493"/>
                      <a:pt x="21590" y="9509"/>
                    </a:cubicBezTo>
                    <a:cubicBezTo>
                      <a:pt x="21628" y="9598"/>
                      <a:pt x="21628" y="9700"/>
                      <a:pt x="21590" y="9789"/>
                    </a:cubicBezTo>
                    <a:cubicBezTo>
                      <a:pt x="21683" y="9711"/>
                      <a:pt x="21590" y="9493"/>
                      <a:pt x="21745" y="9540"/>
                    </a:cubicBezTo>
                    <a:cubicBezTo>
                      <a:pt x="21901" y="9587"/>
                      <a:pt x="21886" y="9415"/>
                      <a:pt x="21870" y="9540"/>
                    </a:cubicBezTo>
                    <a:cubicBezTo>
                      <a:pt x="21855" y="9665"/>
                      <a:pt x="22104" y="9275"/>
                      <a:pt x="22073" y="9540"/>
                    </a:cubicBezTo>
                    <a:cubicBezTo>
                      <a:pt x="22042" y="9805"/>
                      <a:pt x="22182" y="9400"/>
                      <a:pt x="22260" y="9540"/>
                    </a:cubicBezTo>
                    <a:cubicBezTo>
                      <a:pt x="22338" y="9680"/>
                      <a:pt x="22104" y="9680"/>
                      <a:pt x="22260" y="9649"/>
                    </a:cubicBezTo>
                    <a:cubicBezTo>
                      <a:pt x="22416" y="9618"/>
                      <a:pt x="22166" y="9649"/>
                      <a:pt x="22260" y="9805"/>
                    </a:cubicBezTo>
                    <a:cubicBezTo>
                      <a:pt x="22353" y="9961"/>
                      <a:pt x="22260" y="9805"/>
                      <a:pt x="22260" y="9805"/>
                    </a:cubicBezTo>
                    <a:cubicBezTo>
                      <a:pt x="22462" y="9805"/>
                      <a:pt x="22338" y="9805"/>
                      <a:pt x="22260" y="9914"/>
                    </a:cubicBezTo>
                    <a:cubicBezTo>
                      <a:pt x="22182" y="10023"/>
                      <a:pt x="22260" y="10054"/>
                      <a:pt x="22260" y="10117"/>
                    </a:cubicBezTo>
                    <a:cubicBezTo>
                      <a:pt x="22120" y="9914"/>
                      <a:pt x="22260" y="10382"/>
                      <a:pt x="22042" y="10117"/>
                    </a:cubicBezTo>
                    <a:cubicBezTo>
                      <a:pt x="22042" y="10226"/>
                      <a:pt x="21839" y="10226"/>
                      <a:pt x="21761" y="10335"/>
                    </a:cubicBezTo>
                    <a:lnTo>
                      <a:pt x="21761" y="10335"/>
                    </a:lnTo>
                    <a:cubicBezTo>
                      <a:pt x="21761" y="10335"/>
                      <a:pt x="21636" y="10335"/>
                      <a:pt x="21590" y="10335"/>
                    </a:cubicBezTo>
                    <a:cubicBezTo>
                      <a:pt x="21543" y="10335"/>
                      <a:pt x="21590" y="10335"/>
                      <a:pt x="21590" y="10335"/>
                    </a:cubicBezTo>
                    <a:cubicBezTo>
                      <a:pt x="21590" y="10335"/>
                      <a:pt x="21543" y="10522"/>
                      <a:pt x="21480" y="10382"/>
                    </a:cubicBezTo>
                    <a:close/>
                    <a:moveTo>
                      <a:pt x="34652" y="37692"/>
                    </a:moveTo>
                    <a:cubicBezTo>
                      <a:pt x="34543" y="37412"/>
                      <a:pt x="35011" y="37100"/>
                      <a:pt x="35214" y="36882"/>
                    </a:cubicBezTo>
                    <a:cubicBezTo>
                      <a:pt x="35416" y="36664"/>
                      <a:pt x="35416" y="36056"/>
                      <a:pt x="35884" y="35869"/>
                    </a:cubicBezTo>
                    <a:lnTo>
                      <a:pt x="35884" y="35869"/>
                    </a:lnTo>
                    <a:cubicBezTo>
                      <a:pt x="35884" y="35869"/>
                      <a:pt x="35884" y="35869"/>
                      <a:pt x="35884" y="35869"/>
                    </a:cubicBezTo>
                    <a:cubicBezTo>
                      <a:pt x="35884" y="35869"/>
                      <a:pt x="35977" y="35869"/>
                      <a:pt x="36102" y="35744"/>
                    </a:cubicBezTo>
                    <a:cubicBezTo>
                      <a:pt x="35993" y="36009"/>
                      <a:pt x="36367" y="35463"/>
                      <a:pt x="36258" y="35744"/>
                    </a:cubicBezTo>
                    <a:cubicBezTo>
                      <a:pt x="36149" y="36024"/>
                      <a:pt x="36258" y="35744"/>
                      <a:pt x="36258" y="35744"/>
                    </a:cubicBezTo>
                    <a:cubicBezTo>
                      <a:pt x="36258" y="35744"/>
                      <a:pt x="36258" y="35744"/>
                      <a:pt x="36258" y="35619"/>
                    </a:cubicBezTo>
                    <a:cubicBezTo>
                      <a:pt x="36258" y="35494"/>
                      <a:pt x="36367" y="35619"/>
                      <a:pt x="36258" y="35619"/>
                    </a:cubicBezTo>
                    <a:lnTo>
                      <a:pt x="36258" y="35619"/>
                    </a:lnTo>
                    <a:cubicBezTo>
                      <a:pt x="36258" y="35619"/>
                      <a:pt x="36258" y="35619"/>
                      <a:pt x="36258" y="35728"/>
                    </a:cubicBezTo>
                    <a:cubicBezTo>
                      <a:pt x="36258" y="35837"/>
                      <a:pt x="36383" y="35572"/>
                      <a:pt x="36398" y="35635"/>
                    </a:cubicBezTo>
                    <a:cubicBezTo>
                      <a:pt x="36414" y="35697"/>
                      <a:pt x="36398" y="35635"/>
                      <a:pt x="36398" y="35526"/>
                    </a:cubicBezTo>
                    <a:cubicBezTo>
                      <a:pt x="36398" y="35417"/>
                      <a:pt x="36538" y="35526"/>
                      <a:pt x="36398" y="35432"/>
                    </a:cubicBezTo>
                    <a:cubicBezTo>
                      <a:pt x="36258" y="35339"/>
                      <a:pt x="36398" y="35526"/>
                      <a:pt x="36538" y="35339"/>
                    </a:cubicBezTo>
                    <a:cubicBezTo>
                      <a:pt x="36679" y="35152"/>
                      <a:pt x="36788" y="35152"/>
                      <a:pt x="36741" y="34996"/>
                    </a:cubicBezTo>
                    <a:cubicBezTo>
                      <a:pt x="36694" y="34840"/>
                      <a:pt x="36835" y="34996"/>
                      <a:pt x="36913" y="34887"/>
                    </a:cubicBezTo>
                    <a:cubicBezTo>
                      <a:pt x="36991" y="34777"/>
                      <a:pt x="36913" y="35089"/>
                      <a:pt x="36913" y="35089"/>
                    </a:cubicBezTo>
                    <a:cubicBezTo>
                      <a:pt x="37521" y="35323"/>
                      <a:pt x="34044" y="39532"/>
                      <a:pt x="34652" y="37692"/>
                    </a:cubicBezTo>
                    <a:close/>
                    <a:moveTo>
                      <a:pt x="44613" y="24131"/>
                    </a:moveTo>
                    <a:cubicBezTo>
                      <a:pt x="44613" y="24131"/>
                      <a:pt x="44613" y="24131"/>
                      <a:pt x="44613" y="24131"/>
                    </a:cubicBezTo>
                    <a:cubicBezTo>
                      <a:pt x="44296" y="25340"/>
                      <a:pt x="44062" y="26569"/>
                      <a:pt x="43912" y="27809"/>
                    </a:cubicBezTo>
                    <a:cubicBezTo>
                      <a:pt x="43912" y="27716"/>
                      <a:pt x="43756" y="27934"/>
                      <a:pt x="43756" y="27997"/>
                    </a:cubicBezTo>
                    <a:cubicBezTo>
                      <a:pt x="43584" y="28651"/>
                      <a:pt x="43179" y="24380"/>
                      <a:pt x="43210" y="24006"/>
                    </a:cubicBezTo>
                    <a:cubicBezTo>
                      <a:pt x="43070" y="24006"/>
                      <a:pt x="43210" y="23834"/>
                      <a:pt x="43210" y="23741"/>
                    </a:cubicBezTo>
                    <a:cubicBezTo>
                      <a:pt x="43210" y="23647"/>
                      <a:pt x="43132" y="23741"/>
                      <a:pt x="43132" y="23741"/>
                    </a:cubicBezTo>
                    <a:cubicBezTo>
                      <a:pt x="43132" y="24099"/>
                      <a:pt x="42992" y="24832"/>
                      <a:pt x="42743" y="24146"/>
                    </a:cubicBezTo>
                    <a:cubicBezTo>
                      <a:pt x="42743" y="24146"/>
                      <a:pt x="42571" y="23897"/>
                      <a:pt x="42649" y="23944"/>
                    </a:cubicBezTo>
                    <a:lnTo>
                      <a:pt x="42649" y="23944"/>
                    </a:lnTo>
                    <a:cubicBezTo>
                      <a:pt x="42649" y="24084"/>
                      <a:pt x="42649" y="23944"/>
                      <a:pt x="42649" y="23944"/>
                    </a:cubicBezTo>
                    <a:cubicBezTo>
                      <a:pt x="42649" y="23944"/>
                      <a:pt x="42836" y="23663"/>
                      <a:pt x="42727" y="23632"/>
                    </a:cubicBezTo>
                    <a:cubicBezTo>
                      <a:pt x="42727" y="23944"/>
                      <a:pt x="42275" y="23632"/>
                      <a:pt x="42478" y="23445"/>
                    </a:cubicBezTo>
                    <a:cubicBezTo>
                      <a:pt x="42478" y="23445"/>
                      <a:pt x="42478" y="23538"/>
                      <a:pt x="42368" y="23569"/>
                    </a:cubicBezTo>
                    <a:cubicBezTo>
                      <a:pt x="42259" y="23601"/>
                      <a:pt x="42368" y="23492"/>
                      <a:pt x="42244" y="23569"/>
                    </a:cubicBezTo>
                    <a:cubicBezTo>
                      <a:pt x="42119" y="23647"/>
                      <a:pt x="42244" y="23320"/>
                      <a:pt x="42135" y="23195"/>
                    </a:cubicBezTo>
                    <a:cubicBezTo>
                      <a:pt x="41963" y="23351"/>
                      <a:pt x="42135" y="22977"/>
                      <a:pt x="41854" y="23086"/>
                    </a:cubicBezTo>
                    <a:cubicBezTo>
                      <a:pt x="41854" y="23086"/>
                      <a:pt x="41714" y="23164"/>
                      <a:pt x="41667" y="23242"/>
                    </a:cubicBezTo>
                    <a:cubicBezTo>
                      <a:pt x="41620" y="23320"/>
                      <a:pt x="41573" y="23242"/>
                      <a:pt x="41511" y="23242"/>
                    </a:cubicBezTo>
                    <a:cubicBezTo>
                      <a:pt x="41449" y="23242"/>
                      <a:pt x="41386" y="23242"/>
                      <a:pt x="41340" y="23382"/>
                    </a:cubicBezTo>
                    <a:cubicBezTo>
                      <a:pt x="41293" y="23523"/>
                      <a:pt x="41340" y="23382"/>
                      <a:pt x="41231" y="23382"/>
                    </a:cubicBezTo>
                    <a:cubicBezTo>
                      <a:pt x="41121" y="23382"/>
                      <a:pt x="41075" y="23492"/>
                      <a:pt x="41028" y="23304"/>
                    </a:cubicBezTo>
                    <a:cubicBezTo>
                      <a:pt x="41028" y="23398"/>
                      <a:pt x="40669" y="23304"/>
                      <a:pt x="40591" y="23304"/>
                    </a:cubicBezTo>
                    <a:cubicBezTo>
                      <a:pt x="40513" y="23304"/>
                      <a:pt x="40451" y="23304"/>
                      <a:pt x="40342" y="23304"/>
                    </a:cubicBezTo>
                    <a:cubicBezTo>
                      <a:pt x="40093" y="22400"/>
                      <a:pt x="40061" y="23180"/>
                      <a:pt x="39625" y="23055"/>
                    </a:cubicBezTo>
                    <a:cubicBezTo>
                      <a:pt x="39531" y="23055"/>
                      <a:pt x="39251" y="22946"/>
                      <a:pt x="39282" y="22821"/>
                    </a:cubicBezTo>
                    <a:cubicBezTo>
                      <a:pt x="39313" y="22697"/>
                      <a:pt x="38877" y="22821"/>
                      <a:pt x="38846" y="22509"/>
                    </a:cubicBezTo>
                    <a:cubicBezTo>
                      <a:pt x="38846" y="22509"/>
                      <a:pt x="38736" y="22509"/>
                      <a:pt x="38846" y="22509"/>
                    </a:cubicBezTo>
                    <a:cubicBezTo>
                      <a:pt x="38690" y="22509"/>
                      <a:pt x="38627" y="21948"/>
                      <a:pt x="38456" y="22167"/>
                    </a:cubicBezTo>
                    <a:cubicBezTo>
                      <a:pt x="38456" y="22089"/>
                      <a:pt x="38316" y="22167"/>
                      <a:pt x="38362" y="22026"/>
                    </a:cubicBezTo>
                    <a:cubicBezTo>
                      <a:pt x="38409" y="21886"/>
                      <a:pt x="38362" y="22026"/>
                      <a:pt x="38362" y="22026"/>
                    </a:cubicBezTo>
                    <a:cubicBezTo>
                      <a:pt x="38362" y="22026"/>
                      <a:pt x="38362" y="22229"/>
                      <a:pt x="38362" y="22026"/>
                    </a:cubicBezTo>
                    <a:cubicBezTo>
                      <a:pt x="38362" y="21824"/>
                      <a:pt x="38362" y="22307"/>
                      <a:pt x="38206" y="22322"/>
                    </a:cubicBezTo>
                    <a:lnTo>
                      <a:pt x="38316" y="22322"/>
                    </a:lnTo>
                    <a:lnTo>
                      <a:pt x="38316" y="22322"/>
                    </a:lnTo>
                    <a:cubicBezTo>
                      <a:pt x="38316" y="22322"/>
                      <a:pt x="38316" y="22416"/>
                      <a:pt x="38316" y="22447"/>
                    </a:cubicBezTo>
                    <a:cubicBezTo>
                      <a:pt x="38316" y="22478"/>
                      <a:pt x="38316" y="22541"/>
                      <a:pt x="38316" y="22447"/>
                    </a:cubicBezTo>
                    <a:cubicBezTo>
                      <a:pt x="38351" y="22594"/>
                      <a:pt x="38447" y="22719"/>
                      <a:pt x="38581" y="22790"/>
                    </a:cubicBezTo>
                    <a:cubicBezTo>
                      <a:pt x="38581" y="22790"/>
                      <a:pt x="38861" y="23086"/>
                      <a:pt x="38814" y="23242"/>
                    </a:cubicBezTo>
                    <a:lnTo>
                      <a:pt x="38814" y="23242"/>
                    </a:lnTo>
                    <a:cubicBezTo>
                      <a:pt x="39017" y="23460"/>
                      <a:pt x="39048" y="23881"/>
                      <a:pt x="39064" y="23398"/>
                    </a:cubicBezTo>
                    <a:cubicBezTo>
                      <a:pt x="39064" y="23273"/>
                      <a:pt x="39064" y="23086"/>
                      <a:pt x="39173" y="23258"/>
                    </a:cubicBezTo>
                    <a:cubicBezTo>
                      <a:pt x="39144" y="23402"/>
                      <a:pt x="39144" y="23550"/>
                      <a:pt x="39173" y="23694"/>
                    </a:cubicBezTo>
                    <a:cubicBezTo>
                      <a:pt x="39173" y="23694"/>
                      <a:pt x="39173" y="23866"/>
                      <a:pt x="39173" y="23788"/>
                    </a:cubicBezTo>
                    <a:lnTo>
                      <a:pt x="39173" y="23928"/>
                    </a:lnTo>
                    <a:cubicBezTo>
                      <a:pt x="39360" y="23757"/>
                      <a:pt x="39609" y="23928"/>
                      <a:pt x="39718" y="23679"/>
                    </a:cubicBezTo>
                    <a:lnTo>
                      <a:pt x="39718" y="23679"/>
                    </a:lnTo>
                    <a:cubicBezTo>
                      <a:pt x="39718" y="23445"/>
                      <a:pt x="39952" y="23227"/>
                      <a:pt x="39983" y="22977"/>
                    </a:cubicBezTo>
                    <a:lnTo>
                      <a:pt x="39983" y="22977"/>
                    </a:lnTo>
                    <a:cubicBezTo>
                      <a:pt x="39983" y="22977"/>
                      <a:pt x="39983" y="22821"/>
                      <a:pt x="39983" y="22884"/>
                    </a:cubicBezTo>
                    <a:cubicBezTo>
                      <a:pt x="39983" y="22946"/>
                      <a:pt x="39983" y="23195"/>
                      <a:pt x="39983" y="23149"/>
                    </a:cubicBezTo>
                    <a:cubicBezTo>
                      <a:pt x="39983" y="23460"/>
                      <a:pt x="40155" y="23850"/>
                      <a:pt x="40513" y="23679"/>
                    </a:cubicBezTo>
                    <a:cubicBezTo>
                      <a:pt x="40790" y="23996"/>
                      <a:pt x="40790" y="24468"/>
                      <a:pt x="40513" y="24785"/>
                    </a:cubicBezTo>
                    <a:cubicBezTo>
                      <a:pt x="40513" y="24598"/>
                      <a:pt x="40373" y="25191"/>
                      <a:pt x="40513" y="25300"/>
                    </a:cubicBezTo>
                    <a:cubicBezTo>
                      <a:pt x="40139" y="25300"/>
                      <a:pt x="40389" y="25674"/>
                      <a:pt x="40030" y="25752"/>
                    </a:cubicBezTo>
                    <a:cubicBezTo>
                      <a:pt x="40030" y="25861"/>
                      <a:pt x="40030" y="25954"/>
                      <a:pt x="40030" y="26064"/>
                    </a:cubicBezTo>
                    <a:cubicBezTo>
                      <a:pt x="39792" y="26098"/>
                      <a:pt x="39579" y="26227"/>
                      <a:pt x="39438" y="26422"/>
                    </a:cubicBezTo>
                    <a:cubicBezTo>
                      <a:pt x="39438" y="26749"/>
                      <a:pt x="38955" y="26859"/>
                      <a:pt x="38736" y="27014"/>
                    </a:cubicBezTo>
                    <a:cubicBezTo>
                      <a:pt x="38518" y="27170"/>
                      <a:pt x="38565" y="27264"/>
                      <a:pt x="38440" y="27217"/>
                    </a:cubicBezTo>
                    <a:cubicBezTo>
                      <a:pt x="38341" y="27402"/>
                      <a:pt x="38130" y="27497"/>
                      <a:pt x="37926" y="27451"/>
                    </a:cubicBezTo>
                    <a:cubicBezTo>
                      <a:pt x="37797" y="27641"/>
                      <a:pt x="37592" y="27766"/>
                      <a:pt x="37365" y="27794"/>
                    </a:cubicBezTo>
                    <a:cubicBezTo>
                      <a:pt x="37240" y="27513"/>
                      <a:pt x="37365" y="27139"/>
                      <a:pt x="37115" y="26890"/>
                    </a:cubicBezTo>
                    <a:cubicBezTo>
                      <a:pt x="37349" y="26329"/>
                      <a:pt x="36538" y="25596"/>
                      <a:pt x="36164" y="25144"/>
                    </a:cubicBezTo>
                    <a:cubicBezTo>
                      <a:pt x="36164" y="24770"/>
                      <a:pt x="36071" y="24131"/>
                      <a:pt x="35650" y="24146"/>
                    </a:cubicBezTo>
                    <a:cubicBezTo>
                      <a:pt x="35494" y="23414"/>
                      <a:pt x="34637" y="23024"/>
                      <a:pt x="34793" y="22463"/>
                    </a:cubicBezTo>
                    <a:cubicBezTo>
                      <a:pt x="34684" y="22665"/>
                      <a:pt x="34793" y="22915"/>
                      <a:pt x="34668" y="23086"/>
                    </a:cubicBezTo>
                    <a:cubicBezTo>
                      <a:pt x="34438" y="22899"/>
                      <a:pt x="34238" y="22679"/>
                      <a:pt x="34076" y="22432"/>
                    </a:cubicBezTo>
                    <a:cubicBezTo>
                      <a:pt x="34341" y="23024"/>
                      <a:pt x="34761" y="23616"/>
                      <a:pt x="35104" y="24224"/>
                    </a:cubicBezTo>
                    <a:lnTo>
                      <a:pt x="35104" y="24224"/>
                    </a:lnTo>
                    <a:cubicBezTo>
                      <a:pt x="35138" y="24273"/>
                      <a:pt x="35180" y="24316"/>
                      <a:pt x="35229" y="24349"/>
                    </a:cubicBezTo>
                    <a:cubicBezTo>
                      <a:pt x="35229" y="24349"/>
                      <a:pt x="35136" y="24349"/>
                      <a:pt x="35120" y="24349"/>
                    </a:cubicBezTo>
                    <a:cubicBezTo>
                      <a:pt x="35120" y="24801"/>
                      <a:pt x="35603" y="24785"/>
                      <a:pt x="35681" y="25253"/>
                    </a:cubicBezTo>
                    <a:cubicBezTo>
                      <a:pt x="35556" y="25253"/>
                      <a:pt x="35775" y="25580"/>
                      <a:pt x="35681" y="25752"/>
                    </a:cubicBezTo>
                    <a:cubicBezTo>
                      <a:pt x="35588" y="25923"/>
                      <a:pt x="35977" y="26064"/>
                      <a:pt x="36040" y="26219"/>
                    </a:cubicBezTo>
                    <a:cubicBezTo>
                      <a:pt x="36102" y="26375"/>
                      <a:pt x="36196" y="26827"/>
                      <a:pt x="36320" y="26968"/>
                    </a:cubicBezTo>
                    <a:cubicBezTo>
                      <a:pt x="36445" y="27108"/>
                      <a:pt x="36429" y="27233"/>
                      <a:pt x="36320" y="27046"/>
                    </a:cubicBezTo>
                    <a:cubicBezTo>
                      <a:pt x="36211" y="26859"/>
                      <a:pt x="36320" y="27264"/>
                      <a:pt x="36476" y="27170"/>
                    </a:cubicBezTo>
                    <a:cubicBezTo>
                      <a:pt x="36819" y="27170"/>
                      <a:pt x="36944" y="27763"/>
                      <a:pt x="37146" y="27794"/>
                    </a:cubicBezTo>
                    <a:cubicBezTo>
                      <a:pt x="37349" y="27825"/>
                      <a:pt x="37146" y="27903"/>
                      <a:pt x="37240" y="27903"/>
                    </a:cubicBezTo>
                    <a:cubicBezTo>
                      <a:pt x="37242" y="28033"/>
                      <a:pt x="37150" y="28145"/>
                      <a:pt x="37022" y="28168"/>
                    </a:cubicBezTo>
                    <a:cubicBezTo>
                      <a:pt x="37240" y="28168"/>
                      <a:pt x="37287" y="28464"/>
                      <a:pt x="37505" y="28542"/>
                    </a:cubicBezTo>
                    <a:cubicBezTo>
                      <a:pt x="37918" y="28320"/>
                      <a:pt x="38358" y="28152"/>
                      <a:pt x="38814" y="28043"/>
                    </a:cubicBezTo>
                    <a:cubicBezTo>
                      <a:pt x="38894" y="27982"/>
                      <a:pt x="38962" y="27909"/>
                      <a:pt x="39017" y="27825"/>
                    </a:cubicBezTo>
                    <a:cubicBezTo>
                      <a:pt x="39173" y="27825"/>
                      <a:pt x="39017" y="28152"/>
                      <a:pt x="39017" y="28324"/>
                    </a:cubicBezTo>
                    <a:cubicBezTo>
                      <a:pt x="39017" y="28495"/>
                      <a:pt x="39017" y="28324"/>
                      <a:pt x="39017" y="28324"/>
                    </a:cubicBezTo>
                    <a:cubicBezTo>
                      <a:pt x="38736" y="30475"/>
                      <a:pt x="35541" y="31753"/>
                      <a:pt x="35323" y="33608"/>
                    </a:cubicBezTo>
                    <a:cubicBezTo>
                      <a:pt x="35323" y="33608"/>
                      <a:pt x="35136" y="33764"/>
                      <a:pt x="35214" y="33858"/>
                    </a:cubicBezTo>
                    <a:cubicBezTo>
                      <a:pt x="35291" y="33951"/>
                      <a:pt x="35026" y="34372"/>
                      <a:pt x="35214" y="34497"/>
                    </a:cubicBezTo>
                    <a:cubicBezTo>
                      <a:pt x="35058" y="34855"/>
                      <a:pt x="34933" y="35385"/>
                      <a:pt x="34808" y="35619"/>
                    </a:cubicBezTo>
                    <a:cubicBezTo>
                      <a:pt x="34684" y="35853"/>
                      <a:pt x="34621" y="35728"/>
                      <a:pt x="34808" y="35713"/>
                    </a:cubicBezTo>
                    <a:cubicBezTo>
                      <a:pt x="34543" y="36102"/>
                      <a:pt x="34044" y="36212"/>
                      <a:pt x="33686" y="36477"/>
                    </a:cubicBezTo>
                    <a:lnTo>
                      <a:pt x="33686" y="36477"/>
                    </a:lnTo>
                    <a:cubicBezTo>
                      <a:pt x="33489" y="36693"/>
                      <a:pt x="33235" y="36850"/>
                      <a:pt x="32953" y="36929"/>
                    </a:cubicBezTo>
                    <a:cubicBezTo>
                      <a:pt x="32979" y="36983"/>
                      <a:pt x="32979" y="37046"/>
                      <a:pt x="32953" y="37100"/>
                    </a:cubicBezTo>
                    <a:cubicBezTo>
                      <a:pt x="32953" y="37100"/>
                      <a:pt x="32953" y="37209"/>
                      <a:pt x="32953" y="37240"/>
                    </a:cubicBezTo>
                    <a:cubicBezTo>
                      <a:pt x="32953" y="37272"/>
                      <a:pt x="32953" y="37474"/>
                      <a:pt x="32953" y="37568"/>
                    </a:cubicBezTo>
                    <a:cubicBezTo>
                      <a:pt x="32953" y="37661"/>
                      <a:pt x="32953" y="37490"/>
                      <a:pt x="32953" y="37474"/>
                    </a:cubicBezTo>
                    <a:lnTo>
                      <a:pt x="32953" y="37474"/>
                    </a:lnTo>
                    <a:lnTo>
                      <a:pt x="32953" y="37474"/>
                    </a:lnTo>
                    <a:cubicBezTo>
                      <a:pt x="32953" y="37614"/>
                      <a:pt x="32782" y="37724"/>
                      <a:pt x="32719" y="37848"/>
                    </a:cubicBezTo>
                    <a:lnTo>
                      <a:pt x="32719" y="37848"/>
                    </a:lnTo>
                    <a:cubicBezTo>
                      <a:pt x="32548" y="38222"/>
                      <a:pt x="31878" y="38113"/>
                      <a:pt x="31769" y="38472"/>
                    </a:cubicBezTo>
                    <a:lnTo>
                      <a:pt x="31878" y="38472"/>
                    </a:lnTo>
                    <a:cubicBezTo>
                      <a:pt x="31839" y="38544"/>
                      <a:pt x="31786" y="38608"/>
                      <a:pt x="31722" y="38659"/>
                    </a:cubicBezTo>
                    <a:lnTo>
                      <a:pt x="31722" y="38659"/>
                    </a:lnTo>
                    <a:cubicBezTo>
                      <a:pt x="31003" y="39409"/>
                      <a:pt x="30091" y="39948"/>
                      <a:pt x="29087" y="40218"/>
                    </a:cubicBezTo>
                    <a:cubicBezTo>
                      <a:pt x="28667" y="40077"/>
                      <a:pt x="28246" y="40342"/>
                      <a:pt x="27825" y="40311"/>
                    </a:cubicBezTo>
                    <a:cubicBezTo>
                      <a:pt x="27825" y="40233"/>
                      <a:pt x="27825" y="40311"/>
                      <a:pt x="27825" y="40311"/>
                    </a:cubicBezTo>
                    <a:cubicBezTo>
                      <a:pt x="27825" y="40311"/>
                      <a:pt x="27731" y="40233"/>
                      <a:pt x="27825" y="40311"/>
                    </a:cubicBezTo>
                    <a:cubicBezTo>
                      <a:pt x="27918" y="40389"/>
                      <a:pt x="27949" y="40140"/>
                      <a:pt x="27825" y="40015"/>
                    </a:cubicBezTo>
                    <a:cubicBezTo>
                      <a:pt x="28121" y="39875"/>
                      <a:pt x="27825" y="39485"/>
                      <a:pt x="27825" y="39204"/>
                    </a:cubicBezTo>
                    <a:cubicBezTo>
                      <a:pt x="27342" y="38472"/>
                      <a:pt x="27622" y="37381"/>
                      <a:pt x="27077" y="36570"/>
                    </a:cubicBezTo>
                    <a:cubicBezTo>
                      <a:pt x="27077" y="35728"/>
                      <a:pt x="28324" y="35354"/>
                      <a:pt x="27762" y="34528"/>
                    </a:cubicBezTo>
                    <a:cubicBezTo>
                      <a:pt x="28012" y="34341"/>
                      <a:pt x="27762" y="33967"/>
                      <a:pt x="27653" y="33764"/>
                    </a:cubicBezTo>
                    <a:lnTo>
                      <a:pt x="27747" y="33764"/>
                    </a:lnTo>
                    <a:cubicBezTo>
                      <a:pt x="27747" y="33764"/>
                      <a:pt x="27529" y="33764"/>
                      <a:pt x="27638" y="33624"/>
                    </a:cubicBezTo>
                    <a:cubicBezTo>
                      <a:pt x="27451" y="33078"/>
                      <a:pt x="26827" y="32891"/>
                      <a:pt x="26702" y="32314"/>
                    </a:cubicBezTo>
                    <a:cubicBezTo>
                      <a:pt x="26843" y="32314"/>
                      <a:pt x="26874" y="32205"/>
                      <a:pt x="26889" y="32034"/>
                    </a:cubicBezTo>
                    <a:cubicBezTo>
                      <a:pt x="26905" y="31862"/>
                      <a:pt x="27014" y="32034"/>
                      <a:pt x="27061" y="32034"/>
                    </a:cubicBezTo>
                    <a:cubicBezTo>
                      <a:pt x="26990" y="32037"/>
                      <a:pt x="26926" y="31992"/>
                      <a:pt x="26905" y="31925"/>
                    </a:cubicBezTo>
                    <a:cubicBezTo>
                      <a:pt x="27014" y="31925"/>
                      <a:pt x="26999" y="31816"/>
                      <a:pt x="26905" y="31800"/>
                    </a:cubicBezTo>
                    <a:cubicBezTo>
                      <a:pt x="27132" y="31576"/>
                      <a:pt x="27200" y="31237"/>
                      <a:pt x="27077" y="30943"/>
                    </a:cubicBezTo>
                    <a:cubicBezTo>
                      <a:pt x="26936" y="31036"/>
                      <a:pt x="26874" y="30943"/>
                      <a:pt x="26874" y="30771"/>
                    </a:cubicBezTo>
                    <a:cubicBezTo>
                      <a:pt x="26826" y="30817"/>
                      <a:pt x="26751" y="30817"/>
                      <a:pt x="26702" y="30771"/>
                    </a:cubicBezTo>
                    <a:cubicBezTo>
                      <a:pt x="26562" y="30943"/>
                      <a:pt x="26110" y="30927"/>
                      <a:pt x="25861" y="30896"/>
                    </a:cubicBezTo>
                    <a:cubicBezTo>
                      <a:pt x="25518" y="29774"/>
                      <a:pt x="24302" y="30428"/>
                      <a:pt x="23538" y="30693"/>
                    </a:cubicBezTo>
                    <a:cubicBezTo>
                      <a:pt x="21979" y="30226"/>
                      <a:pt x="21745" y="31301"/>
                      <a:pt x="20420" y="29664"/>
                    </a:cubicBezTo>
                    <a:cubicBezTo>
                      <a:pt x="20265" y="29664"/>
                      <a:pt x="20296" y="29431"/>
                      <a:pt x="20171" y="29368"/>
                    </a:cubicBezTo>
                    <a:cubicBezTo>
                      <a:pt x="20046" y="29306"/>
                      <a:pt x="20171" y="29259"/>
                      <a:pt x="20171" y="29166"/>
                    </a:cubicBezTo>
                    <a:cubicBezTo>
                      <a:pt x="20171" y="29072"/>
                      <a:pt x="19859" y="28947"/>
                      <a:pt x="19953" y="28885"/>
                    </a:cubicBezTo>
                    <a:cubicBezTo>
                      <a:pt x="19610" y="28885"/>
                      <a:pt x="19797" y="28573"/>
                      <a:pt x="19594" y="28620"/>
                    </a:cubicBezTo>
                    <a:cubicBezTo>
                      <a:pt x="19392" y="28667"/>
                      <a:pt x="19594" y="28542"/>
                      <a:pt x="19454" y="28542"/>
                    </a:cubicBezTo>
                    <a:lnTo>
                      <a:pt x="19454" y="28542"/>
                    </a:lnTo>
                    <a:lnTo>
                      <a:pt x="19454" y="28542"/>
                    </a:lnTo>
                    <a:cubicBezTo>
                      <a:pt x="19454" y="28542"/>
                      <a:pt x="19454" y="28542"/>
                      <a:pt x="19454" y="28449"/>
                    </a:cubicBezTo>
                    <a:cubicBezTo>
                      <a:pt x="19454" y="28355"/>
                      <a:pt x="19625" y="28449"/>
                      <a:pt x="19641" y="28449"/>
                    </a:cubicBezTo>
                    <a:cubicBezTo>
                      <a:pt x="19657" y="28449"/>
                      <a:pt x="19127" y="28449"/>
                      <a:pt x="19282" y="28277"/>
                    </a:cubicBezTo>
                    <a:cubicBezTo>
                      <a:pt x="19158" y="28277"/>
                      <a:pt x="19127" y="28277"/>
                      <a:pt x="19095" y="28121"/>
                    </a:cubicBezTo>
                    <a:cubicBezTo>
                      <a:pt x="19064" y="27965"/>
                      <a:pt x="19205" y="28121"/>
                      <a:pt x="19251" y="28121"/>
                    </a:cubicBezTo>
                    <a:cubicBezTo>
                      <a:pt x="19298" y="28121"/>
                      <a:pt x="19127" y="28121"/>
                      <a:pt x="19080" y="28121"/>
                    </a:cubicBezTo>
                    <a:cubicBezTo>
                      <a:pt x="19033" y="28121"/>
                      <a:pt x="19080" y="27997"/>
                      <a:pt x="19080" y="27934"/>
                    </a:cubicBezTo>
                    <a:cubicBezTo>
                      <a:pt x="19080" y="27872"/>
                      <a:pt x="19220" y="28074"/>
                      <a:pt x="19329" y="27934"/>
                    </a:cubicBezTo>
                    <a:cubicBezTo>
                      <a:pt x="19438" y="27794"/>
                      <a:pt x="19080" y="27856"/>
                      <a:pt x="19189" y="27794"/>
                    </a:cubicBezTo>
                    <a:lnTo>
                      <a:pt x="19189" y="27794"/>
                    </a:lnTo>
                    <a:cubicBezTo>
                      <a:pt x="19189" y="27794"/>
                      <a:pt x="19049" y="27560"/>
                      <a:pt x="18986" y="27498"/>
                    </a:cubicBezTo>
                    <a:cubicBezTo>
                      <a:pt x="19389" y="27087"/>
                      <a:pt x="19533" y="26488"/>
                      <a:pt x="19360" y="25939"/>
                    </a:cubicBezTo>
                    <a:cubicBezTo>
                      <a:pt x="19485" y="25939"/>
                      <a:pt x="19360" y="25767"/>
                      <a:pt x="19454" y="25736"/>
                    </a:cubicBezTo>
                    <a:cubicBezTo>
                      <a:pt x="19547" y="25705"/>
                      <a:pt x="19298" y="25643"/>
                      <a:pt x="19282" y="25534"/>
                    </a:cubicBezTo>
                    <a:lnTo>
                      <a:pt x="19282" y="25612"/>
                    </a:lnTo>
                    <a:cubicBezTo>
                      <a:pt x="19265" y="25345"/>
                      <a:pt x="19382" y="25087"/>
                      <a:pt x="19594" y="24926"/>
                    </a:cubicBezTo>
                    <a:cubicBezTo>
                      <a:pt x="19922" y="23866"/>
                      <a:pt x="20966" y="23445"/>
                      <a:pt x="21714" y="22728"/>
                    </a:cubicBezTo>
                    <a:cubicBezTo>
                      <a:pt x="21722" y="22582"/>
                      <a:pt x="21722" y="22437"/>
                      <a:pt x="21714" y="22291"/>
                    </a:cubicBezTo>
                    <a:cubicBezTo>
                      <a:pt x="21714" y="22120"/>
                      <a:pt x="22042" y="22042"/>
                      <a:pt x="21901" y="21855"/>
                    </a:cubicBezTo>
                    <a:cubicBezTo>
                      <a:pt x="22394" y="21610"/>
                      <a:pt x="22814" y="21239"/>
                      <a:pt x="23117" y="20779"/>
                    </a:cubicBezTo>
                    <a:cubicBezTo>
                      <a:pt x="23117" y="21091"/>
                      <a:pt x="23600" y="21075"/>
                      <a:pt x="23772" y="20966"/>
                    </a:cubicBezTo>
                    <a:cubicBezTo>
                      <a:pt x="24068" y="21325"/>
                      <a:pt x="24707" y="20717"/>
                      <a:pt x="25034" y="20623"/>
                    </a:cubicBezTo>
                    <a:cubicBezTo>
                      <a:pt x="25362" y="20530"/>
                      <a:pt x="26110" y="20623"/>
                      <a:pt x="26375" y="20499"/>
                    </a:cubicBezTo>
                    <a:cubicBezTo>
                      <a:pt x="26640" y="20374"/>
                      <a:pt x="26578" y="20717"/>
                      <a:pt x="26656" y="20499"/>
                    </a:cubicBezTo>
                    <a:cubicBezTo>
                      <a:pt x="26905" y="20717"/>
                      <a:pt x="27170" y="20374"/>
                      <a:pt x="27373" y="20499"/>
                    </a:cubicBezTo>
                    <a:cubicBezTo>
                      <a:pt x="27373" y="20327"/>
                      <a:pt x="27497" y="20623"/>
                      <a:pt x="27575" y="20670"/>
                    </a:cubicBezTo>
                    <a:cubicBezTo>
                      <a:pt x="27903" y="20343"/>
                      <a:pt x="27669" y="20748"/>
                      <a:pt x="27575" y="20888"/>
                    </a:cubicBezTo>
                    <a:cubicBezTo>
                      <a:pt x="28152" y="21278"/>
                      <a:pt x="27186" y="21434"/>
                      <a:pt x="27575" y="21699"/>
                    </a:cubicBezTo>
                    <a:cubicBezTo>
                      <a:pt x="27575" y="21699"/>
                      <a:pt x="27575" y="21699"/>
                      <a:pt x="27684" y="21699"/>
                    </a:cubicBezTo>
                    <a:cubicBezTo>
                      <a:pt x="27794" y="21699"/>
                      <a:pt x="27684" y="21621"/>
                      <a:pt x="27684" y="21699"/>
                    </a:cubicBezTo>
                    <a:cubicBezTo>
                      <a:pt x="27840" y="22073"/>
                      <a:pt x="28417" y="21792"/>
                      <a:pt x="28698" y="21995"/>
                    </a:cubicBezTo>
                    <a:cubicBezTo>
                      <a:pt x="31628" y="24022"/>
                      <a:pt x="29352" y="21387"/>
                      <a:pt x="31285" y="21995"/>
                    </a:cubicBezTo>
                    <a:cubicBezTo>
                      <a:pt x="31613" y="22307"/>
                      <a:pt x="32345" y="22213"/>
                      <a:pt x="32844" y="22416"/>
                    </a:cubicBezTo>
                    <a:cubicBezTo>
                      <a:pt x="33343" y="22619"/>
                      <a:pt x="33327" y="22322"/>
                      <a:pt x="33655" y="22229"/>
                    </a:cubicBezTo>
                    <a:cubicBezTo>
                      <a:pt x="33436" y="22307"/>
                      <a:pt x="33655" y="22229"/>
                      <a:pt x="33748" y="22229"/>
                    </a:cubicBezTo>
                    <a:cubicBezTo>
                      <a:pt x="33842" y="22229"/>
                      <a:pt x="33748" y="22229"/>
                      <a:pt x="33748" y="22229"/>
                    </a:cubicBezTo>
                    <a:cubicBezTo>
                      <a:pt x="33748" y="22229"/>
                      <a:pt x="33951" y="22229"/>
                      <a:pt x="33998" y="22229"/>
                    </a:cubicBezTo>
                    <a:cubicBezTo>
                      <a:pt x="34044" y="22229"/>
                      <a:pt x="34091" y="22338"/>
                      <a:pt x="34091" y="22385"/>
                    </a:cubicBezTo>
                    <a:cubicBezTo>
                      <a:pt x="34091" y="22432"/>
                      <a:pt x="34091" y="22291"/>
                      <a:pt x="34091" y="22229"/>
                    </a:cubicBezTo>
                    <a:cubicBezTo>
                      <a:pt x="35151" y="22587"/>
                      <a:pt x="34793" y="20670"/>
                      <a:pt x="34855" y="20312"/>
                    </a:cubicBezTo>
                    <a:cubicBezTo>
                      <a:pt x="34684" y="20452"/>
                      <a:pt x="34387" y="20312"/>
                      <a:pt x="34341" y="20561"/>
                    </a:cubicBezTo>
                    <a:cubicBezTo>
                      <a:pt x="34029" y="20919"/>
                      <a:pt x="33374" y="20062"/>
                      <a:pt x="33374" y="20561"/>
                    </a:cubicBezTo>
                    <a:cubicBezTo>
                      <a:pt x="33234" y="20561"/>
                      <a:pt x="32875" y="20717"/>
                      <a:pt x="32922" y="20452"/>
                    </a:cubicBezTo>
                    <a:cubicBezTo>
                      <a:pt x="32922" y="20452"/>
                      <a:pt x="32922" y="20452"/>
                      <a:pt x="32797" y="20452"/>
                    </a:cubicBezTo>
                    <a:cubicBezTo>
                      <a:pt x="32673" y="20452"/>
                      <a:pt x="32626" y="20592"/>
                      <a:pt x="32610" y="20452"/>
                    </a:cubicBezTo>
                    <a:lnTo>
                      <a:pt x="32423" y="20452"/>
                    </a:lnTo>
                    <a:cubicBezTo>
                      <a:pt x="32423" y="20374"/>
                      <a:pt x="32626" y="20452"/>
                      <a:pt x="32626" y="20327"/>
                    </a:cubicBezTo>
                    <a:cubicBezTo>
                      <a:pt x="32626" y="20202"/>
                      <a:pt x="32267" y="20421"/>
                      <a:pt x="32454" y="20327"/>
                    </a:cubicBezTo>
                    <a:cubicBezTo>
                      <a:pt x="32236" y="20187"/>
                      <a:pt x="32454" y="20062"/>
                      <a:pt x="32127" y="19984"/>
                    </a:cubicBezTo>
                    <a:cubicBezTo>
                      <a:pt x="31800" y="19906"/>
                      <a:pt x="32127" y="19859"/>
                      <a:pt x="32127" y="19813"/>
                    </a:cubicBezTo>
                    <a:cubicBezTo>
                      <a:pt x="32127" y="19766"/>
                      <a:pt x="32127" y="19922"/>
                      <a:pt x="32283" y="19813"/>
                    </a:cubicBezTo>
                    <a:lnTo>
                      <a:pt x="32283" y="19813"/>
                    </a:lnTo>
                    <a:cubicBezTo>
                      <a:pt x="32283" y="19813"/>
                      <a:pt x="32408" y="19813"/>
                      <a:pt x="32376" y="19688"/>
                    </a:cubicBezTo>
                    <a:cubicBezTo>
                      <a:pt x="32345" y="19563"/>
                      <a:pt x="32221" y="19532"/>
                      <a:pt x="32376" y="19501"/>
                    </a:cubicBezTo>
                    <a:cubicBezTo>
                      <a:pt x="31940" y="19657"/>
                      <a:pt x="32158" y="19002"/>
                      <a:pt x="32470" y="19220"/>
                    </a:cubicBezTo>
                    <a:cubicBezTo>
                      <a:pt x="32470" y="19096"/>
                      <a:pt x="32735" y="19220"/>
                      <a:pt x="32875" y="19220"/>
                    </a:cubicBezTo>
                    <a:cubicBezTo>
                      <a:pt x="32595" y="19111"/>
                      <a:pt x="33000" y="19127"/>
                      <a:pt x="33031" y="19049"/>
                    </a:cubicBezTo>
                    <a:cubicBezTo>
                      <a:pt x="32376" y="18846"/>
                      <a:pt x="33374" y="18940"/>
                      <a:pt x="33421" y="18862"/>
                    </a:cubicBezTo>
                    <a:cubicBezTo>
                      <a:pt x="33546" y="18519"/>
                      <a:pt x="34013" y="18566"/>
                      <a:pt x="34294" y="18488"/>
                    </a:cubicBezTo>
                    <a:cubicBezTo>
                      <a:pt x="34294" y="18644"/>
                      <a:pt x="34450" y="18659"/>
                      <a:pt x="34543" y="18488"/>
                    </a:cubicBezTo>
                    <a:cubicBezTo>
                      <a:pt x="34637" y="18316"/>
                      <a:pt x="34668" y="18753"/>
                      <a:pt x="34746" y="18628"/>
                    </a:cubicBezTo>
                    <a:cubicBezTo>
                      <a:pt x="36991" y="19080"/>
                      <a:pt x="35385" y="17537"/>
                      <a:pt x="34356" y="17287"/>
                    </a:cubicBezTo>
                    <a:cubicBezTo>
                      <a:pt x="34356" y="17287"/>
                      <a:pt x="34356" y="17287"/>
                      <a:pt x="34356" y="17163"/>
                    </a:cubicBezTo>
                    <a:cubicBezTo>
                      <a:pt x="34356" y="17038"/>
                      <a:pt x="34543" y="17163"/>
                      <a:pt x="34465" y="17054"/>
                    </a:cubicBezTo>
                    <a:cubicBezTo>
                      <a:pt x="34387" y="16944"/>
                      <a:pt x="34668" y="16913"/>
                      <a:pt x="34465" y="16835"/>
                    </a:cubicBezTo>
                    <a:cubicBezTo>
                      <a:pt x="34263" y="16757"/>
                      <a:pt x="34372" y="16835"/>
                      <a:pt x="34356" y="16742"/>
                    </a:cubicBezTo>
                    <a:cubicBezTo>
                      <a:pt x="34341" y="16648"/>
                      <a:pt x="34512" y="16742"/>
                      <a:pt x="34512" y="16742"/>
                    </a:cubicBezTo>
                    <a:cubicBezTo>
                      <a:pt x="34512" y="16742"/>
                      <a:pt x="34637" y="16617"/>
                      <a:pt x="34606" y="16539"/>
                    </a:cubicBezTo>
                    <a:cubicBezTo>
                      <a:pt x="34574" y="16461"/>
                      <a:pt x="34169" y="16539"/>
                      <a:pt x="34076" y="16789"/>
                    </a:cubicBezTo>
                    <a:cubicBezTo>
                      <a:pt x="34076" y="16789"/>
                      <a:pt x="33982" y="16867"/>
                      <a:pt x="33904" y="16789"/>
                    </a:cubicBezTo>
                    <a:cubicBezTo>
                      <a:pt x="33826" y="16711"/>
                      <a:pt x="33811" y="16789"/>
                      <a:pt x="33764" y="16789"/>
                    </a:cubicBezTo>
                    <a:cubicBezTo>
                      <a:pt x="33717" y="16789"/>
                      <a:pt x="33764" y="17038"/>
                      <a:pt x="33764" y="16976"/>
                    </a:cubicBezTo>
                    <a:cubicBezTo>
                      <a:pt x="33764" y="16913"/>
                      <a:pt x="33764" y="16867"/>
                      <a:pt x="33764" y="16851"/>
                    </a:cubicBezTo>
                    <a:cubicBezTo>
                      <a:pt x="33764" y="16835"/>
                      <a:pt x="33546" y="16991"/>
                      <a:pt x="33468" y="17054"/>
                    </a:cubicBezTo>
                    <a:cubicBezTo>
                      <a:pt x="33390" y="17116"/>
                      <a:pt x="33733" y="17054"/>
                      <a:pt x="33701" y="17194"/>
                    </a:cubicBezTo>
                    <a:cubicBezTo>
                      <a:pt x="33670" y="17334"/>
                      <a:pt x="33701" y="17194"/>
                      <a:pt x="33701" y="17194"/>
                    </a:cubicBezTo>
                    <a:cubicBezTo>
                      <a:pt x="33701" y="17194"/>
                      <a:pt x="33701" y="17303"/>
                      <a:pt x="33873" y="17287"/>
                    </a:cubicBezTo>
                    <a:cubicBezTo>
                      <a:pt x="34044" y="17272"/>
                      <a:pt x="33592" y="17085"/>
                      <a:pt x="33655" y="16976"/>
                    </a:cubicBezTo>
                    <a:cubicBezTo>
                      <a:pt x="33717" y="16867"/>
                      <a:pt x="33826" y="17225"/>
                      <a:pt x="33935" y="17256"/>
                    </a:cubicBezTo>
                    <a:cubicBezTo>
                      <a:pt x="34044" y="17287"/>
                      <a:pt x="33935" y="17256"/>
                      <a:pt x="34044" y="17256"/>
                    </a:cubicBezTo>
                    <a:cubicBezTo>
                      <a:pt x="34154" y="17256"/>
                      <a:pt x="34138" y="17178"/>
                      <a:pt x="34200" y="17178"/>
                    </a:cubicBezTo>
                    <a:cubicBezTo>
                      <a:pt x="34263" y="17178"/>
                      <a:pt x="34200" y="17381"/>
                      <a:pt x="33998" y="17334"/>
                    </a:cubicBezTo>
                    <a:cubicBezTo>
                      <a:pt x="33795" y="17287"/>
                      <a:pt x="33452" y="17833"/>
                      <a:pt x="33499" y="17334"/>
                    </a:cubicBezTo>
                    <a:cubicBezTo>
                      <a:pt x="33374" y="17225"/>
                      <a:pt x="33094" y="17334"/>
                      <a:pt x="33359" y="17116"/>
                    </a:cubicBezTo>
                    <a:cubicBezTo>
                      <a:pt x="33624" y="16898"/>
                      <a:pt x="33234" y="16882"/>
                      <a:pt x="33125" y="17007"/>
                    </a:cubicBezTo>
                    <a:cubicBezTo>
                      <a:pt x="33016" y="17132"/>
                      <a:pt x="32953" y="17007"/>
                      <a:pt x="33016" y="16898"/>
                    </a:cubicBezTo>
                    <a:cubicBezTo>
                      <a:pt x="33078" y="16789"/>
                      <a:pt x="32844" y="16898"/>
                      <a:pt x="32813" y="16898"/>
                    </a:cubicBezTo>
                    <a:cubicBezTo>
                      <a:pt x="32782" y="16898"/>
                      <a:pt x="33016" y="16898"/>
                      <a:pt x="33078" y="16898"/>
                    </a:cubicBezTo>
                    <a:cubicBezTo>
                      <a:pt x="33030" y="16943"/>
                      <a:pt x="32955" y="16943"/>
                      <a:pt x="32906" y="16898"/>
                    </a:cubicBezTo>
                    <a:cubicBezTo>
                      <a:pt x="32906" y="17054"/>
                      <a:pt x="32782" y="16898"/>
                      <a:pt x="32751" y="17007"/>
                    </a:cubicBezTo>
                    <a:cubicBezTo>
                      <a:pt x="32719" y="17116"/>
                      <a:pt x="32751" y="17178"/>
                      <a:pt x="32595" y="17194"/>
                    </a:cubicBezTo>
                    <a:cubicBezTo>
                      <a:pt x="32439" y="17209"/>
                      <a:pt x="32595" y="17443"/>
                      <a:pt x="32486" y="17319"/>
                    </a:cubicBezTo>
                    <a:cubicBezTo>
                      <a:pt x="32595" y="17599"/>
                      <a:pt x="32486" y="17615"/>
                      <a:pt x="32314" y="17786"/>
                    </a:cubicBezTo>
                    <a:cubicBezTo>
                      <a:pt x="32143" y="17958"/>
                      <a:pt x="32314" y="18020"/>
                      <a:pt x="32314" y="18145"/>
                    </a:cubicBezTo>
                    <a:cubicBezTo>
                      <a:pt x="32314" y="18269"/>
                      <a:pt x="32127" y="18238"/>
                      <a:pt x="32189" y="18379"/>
                    </a:cubicBezTo>
                    <a:cubicBezTo>
                      <a:pt x="32252" y="18519"/>
                      <a:pt x="32314" y="18550"/>
                      <a:pt x="32314" y="18784"/>
                    </a:cubicBezTo>
                    <a:cubicBezTo>
                      <a:pt x="32314" y="19018"/>
                      <a:pt x="32719" y="18909"/>
                      <a:pt x="32579" y="19049"/>
                    </a:cubicBezTo>
                    <a:cubicBezTo>
                      <a:pt x="32439" y="19189"/>
                      <a:pt x="32158" y="19189"/>
                      <a:pt x="31956" y="19361"/>
                    </a:cubicBezTo>
                    <a:cubicBezTo>
                      <a:pt x="31956" y="19267"/>
                      <a:pt x="31956" y="19220"/>
                      <a:pt x="32049" y="19189"/>
                    </a:cubicBezTo>
                    <a:cubicBezTo>
                      <a:pt x="31862" y="19189"/>
                      <a:pt x="31628" y="18955"/>
                      <a:pt x="31519" y="19189"/>
                    </a:cubicBezTo>
                    <a:cubicBezTo>
                      <a:pt x="31363" y="19189"/>
                      <a:pt x="31410" y="19189"/>
                      <a:pt x="31301" y="19267"/>
                    </a:cubicBezTo>
                    <a:cubicBezTo>
                      <a:pt x="31192" y="19345"/>
                      <a:pt x="31301" y="19361"/>
                      <a:pt x="31410" y="19407"/>
                    </a:cubicBezTo>
                    <a:cubicBezTo>
                      <a:pt x="31519" y="19454"/>
                      <a:pt x="31239" y="19329"/>
                      <a:pt x="31254" y="19407"/>
                    </a:cubicBezTo>
                    <a:cubicBezTo>
                      <a:pt x="31270" y="19485"/>
                      <a:pt x="31363" y="19407"/>
                      <a:pt x="31254" y="19485"/>
                    </a:cubicBezTo>
                    <a:cubicBezTo>
                      <a:pt x="31145" y="19563"/>
                      <a:pt x="31005" y="19376"/>
                      <a:pt x="31254" y="19485"/>
                    </a:cubicBezTo>
                    <a:cubicBezTo>
                      <a:pt x="31129" y="19485"/>
                      <a:pt x="31083" y="19361"/>
                      <a:pt x="31005" y="19314"/>
                    </a:cubicBezTo>
                    <a:cubicBezTo>
                      <a:pt x="30927" y="19267"/>
                      <a:pt x="30786" y="19423"/>
                      <a:pt x="31005" y="19532"/>
                    </a:cubicBezTo>
                    <a:cubicBezTo>
                      <a:pt x="31223" y="19641"/>
                      <a:pt x="31348" y="19953"/>
                      <a:pt x="31005" y="19719"/>
                    </a:cubicBezTo>
                    <a:cubicBezTo>
                      <a:pt x="31005" y="19719"/>
                      <a:pt x="31005" y="19719"/>
                      <a:pt x="31005" y="19719"/>
                    </a:cubicBezTo>
                    <a:cubicBezTo>
                      <a:pt x="31005" y="19719"/>
                      <a:pt x="31005" y="19828"/>
                      <a:pt x="31005" y="19813"/>
                    </a:cubicBezTo>
                    <a:cubicBezTo>
                      <a:pt x="31176" y="19937"/>
                      <a:pt x="31472" y="19984"/>
                      <a:pt x="31457" y="20234"/>
                    </a:cubicBezTo>
                    <a:cubicBezTo>
                      <a:pt x="31348" y="20234"/>
                      <a:pt x="31285" y="20124"/>
                      <a:pt x="31161" y="20234"/>
                    </a:cubicBezTo>
                    <a:cubicBezTo>
                      <a:pt x="31036" y="20343"/>
                      <a:pt x="31441" y="20452"/>
                      <a:pt x="31270" y="20389"/>
                    </a:cubicBezTo>
                    <a:cubicBezTo>
                      <a:pt x="31098" y="20327"/>
                      <a:pt x="31270" y="20389"/>
                      <a:pt x="31270" y="20389"/>
                    </a:cubicBezTo>
                    <a:cubicBezTo>
                      <a:pt x="31270" y="20389"/>
                      <a:pt x="31270" y="20608"/>
                      <a:pt x="31270" y="20670"/>
                    </a:cubicBezTo>
                    <a:cubicBezTo>
                      <a:pt x="31270" y="20732"/>
                      <a:pt x="31051" y="20499"/>
                      <a:pt x="31083" y="20670"/>
                    </a:cubicBezTo>
                    <a:cubicBezTo>
                      <a:pt x="31083" y="20530"/>
                      <a:pt x="30989" y="20545"/>
                      <a:pt x="30927" y="20436"/>
                    </a:cubicBezTo>
                    <a:cubicBezTo>
                      <a:pt x="30864" y="20327"/>
                      <a:pt x="30927" y="20514"/>
                      <a:pt x="30927" y="20561"/>
                    </a:cubicBezTo>
                    <a:cubicBezTo>
                      <a:pt x="30845" y="20514"/>
                      <a:pt x="30806" y="20417"/>
                      <a:pt x="30833" y="20327"/>
                    </a:cubicBezTo>
                    <a:cubicBezTo>
                      <a:pt x="30724" y="20234"/>
                      <a:pt x="30553" y="20171"/>
                      <a:pt x="30724" y="20047"/>
                    </a:cubicBezTo>
                    <a:cubicBezTo>
                      <a:pt x="30896" y="19922"/>
                      <a:pt x="31036" y="20202"/>
                      <a:pt x="31176" y="20047"/>
                    </a:cubicBezTo>
                    <a:cubicBezTo>
                      <a:pt x="31051" y="20047"/>
                      <a:pt x="30911" y="19891"/>
                      <a:pt x="30818" y="20047"/>
                    </a:cubicBezTo>
                    <a:cubicBezTo>
                      <a:pt x="30724" y="20202"/>
                      <a:pt x="30709" y="19937"/>
                      <a:pt x="30662" y="20047"/>
                    </a:cubicBezTo>
                    <a:cubicBezTo>
                      <a:pt x="30444" y="19828"/>
                      <a:pt x="30288" y="19485"/>
                      <a:pt x="30007" y="19345"/>
                    </a:cubicBezTo>
                    <a:cubicBezTo>
                      <a:pt x="30007" y="19174"/>
                      <a:pt x="30007" y="18987"/>
                      <a:pt x="30007" y="18815"/>
                    </a:cubicBezTo>
                    <a:cubicBezTo>
                      <a:pt x="29820" y="18815"/>
                      <a:pt x="29711" y="18566"/>
                      <a:pt x="29571" y="18441"/>
                    </a:cubicBezTo>
                    <a:cubicBezTo>
                      <a:pt x="29430" y="18316"/>
                      <a:pt x="29337" y="18441"/>
                      <a:pt x="29290" y="18441"/>
                    </a:cubicBezTo>
                    <a:cubicBezTo>
                      <a:pt x="29243" y="18441"/>
                      <a:pt x="29290" y="18441"/>
                      <a:pt x="29399" y="18441"/>
                    </a:cubicBezTo>
                    <a:cubicBezTo>
                      <a:pt x="29508" y="18441"/>
                      <a:pt x="29134" y="18207"/>
                      <a:pt x="28978" y="18269"/>
                    </a:cubicBezTo>
                    <a:cubicBezTo>
                      <a:pt x="28822" y="18332"/>
                      <a:pt x="28511" y="18004"/>
                      <a:pt x="28807" y="18020"/>
                    </a:cubicBezTo>
                    <a:cubicBezTo>
                      <a:pt x="28448" y="17802"/>
                      <a:pt x="28620" y="17365"/>
                      <a:pt x="28292" y="17817"/>
                    </a:cubicBezTo>
                    <a:cubicBezTo>
                      <a:pt x="28292" y="17724"/>
                      <a:pt x="28168" y="17615"/>
                      <a:pt x="28292" y="17521"/>
                    </a:cubicBezTo>
                    <a:cubicBezTo>
                      <a:pt x="28417" y="17428"/>
                      <a:pt x="27981" y="17521"/>
                      <a:pt x="27903" y="17630"/>
                    </a:cubicBezTo>
                    <a:cubicBezTo>
                      <a:pt x="27903" y="18098"/>
                      <a:pt x="28448" y="18394"/>
                      <a:pt x="28729" y="18768"/>
                    </a:cubicBezTo>
                    <a:cubicBezTo>
                      <a:pt x="28869" y="18768"/>
                      <a:pt x="29243" y="18768"/>
                      <a:pt x="29025" y="18955"/>
                    </a:cubicBezTo>
                    <a:cubicBezTo>
                      <a:pt x="29243" y="19080"/>
                      <a:pt x="29929" y="19205"/>
                      <a:pt x="29773" y="19548"/>
                    </a:cubicBezTo>
                    <a:cubicBezTo>
                      <a:pt x="29633" y="19548"/>
                      <a:pt x="29773" y="19314"/>
                      <a:pt x="29524" y="19361"/>
                    </a:cubicBezTo>
                    <a:cubicBezTo>
                      <a:pt x="29274" y="19407"/>
                      <a:pt x="29274" y="19548"/>
                      <a:pt x="29321" y="19626"/>
                    </a:cubicBezTo>
                    <a:cubicBezTo>
                      <a:pt x="29649" y="19719"/>
                      <a:pt x="29321" y="19906"/>
                      <a:pt x="29321" y="20093"/>
                    </a:cubicBezTo>
                    <a:cubicBezTo>
                      <a:pt x="29321" y="20280"/>
                      <a:pt x="28900" y="20343"/>
                      <a:pt x="29119" y="20093"/>
                    </a:cubicBezTo>
                    <a:cubicBezTo>
                      <a:pt x="29219" y="19835"/>
                      <a:pt x="29104" y="19543"/>
                      <a:pt x="28854" y="19423"/>
                    </a:cubicBezTo>
                    <a:cubicBezTo>
                      <a:pt x="28713" y="19423"/>
                      <a:pt x="28854" y="19314"/>
                      <a:pt x="28729" y="19267"/>
                    </a:cubicBezTo>
                    <a:cubicBezTo>
                      <a:pt x="28603" y="19264"/>
                      <a:pt x="28490" y="19192"/>
                      <a:pt x="28433" y="19080"/>
                    </a:cubicBezTo>
                    <a:cubicBezTo>
                      <a:pt x="27513" y="19080"/>
                      <a:pt x="27357" y="17225"/>
                      <a:pt x="26391" y="18347"/>
                    </a:cubicBezTo>
                    <a:cubicBezTo>
                      <a:pt x="26391" y="18534"/>
                      <a:pt x="26079" y="18347"/>
                      <a:pt x="25985" y="18254"/>
                    </a:cubicBezTo>
                    <a:cubicBezTo>
                      <a:pt x="25019" y="18145"/>
                      <a:pt x="25985" y="18987"/>
                      <a:pt x="24910" y="19142"/>
                    </a:cubicBezTo>
                    <a:cubicBezTo>
                      <a:pt x="24988" y="19142"/>
                      <a:pt x="24910" y="19298"/>
                      <a:pt x="24910" y="19252"/>
                    </a:cubicBezTo>
                    <a:cubicBezTo>
                      <a:pt x="24271" y="19750"/>
                      <a:pt x="24910" y="19719"/>
                      <a:pt x="24676" y="19969"/>
                    </a:cubicBezTo>
                    <a:cubicBezTo>
                      <a:pt x="24458" y="19969"/>
                      <a:pt x="24567" y="20374"/>
                      <a:pt x="24364" y="20327"/>
                    </a:cubicBezTo>
                    <a:cubicBezTo>
                      <a:pt x="23974" y="20748"/>
                      <a:pt x="23522" y="20327"/>
                      <a:pt x="23070" y="20779"/>
                    </a:cubicBezTo>
                    <a:cubicBezTo>
                      <a:pt x="22774" y="20779"/>
                      <a:pt x="22821" y="20140"/>
                      <a:pt x="22416" y="20421"/>
                    </a:cubicBezTo>
                    <a:cubicBezTo>
                      <a:pt x="22416" y="20421"/>
                      <a:pt x="22229" y="20296"/>
                      <a:pt x="22151" y="20421"/>
                    </a:cubicBezTo>
                    <a:cubicBezTo>
                      <a:pt x="22167" y="20247"/>
                      <a:pt x="22198" y="20075"/>
                      <a:pt x="22244" y="19906"/>
                    </a:cubicBezTo>
                    <a:cubicBezTo>
                      <a:pt x="21948" y="19906"/>
                      <a:pt x="22244" y="19906"/>
                      <a:pt x="22244" y="19750"/>
                    </a:cubicBezTo>
                    <a:cubicBezTo>
                      <a:pt x="21870" y="19984"/>
                      <a:pt x="22338" y="19329"/>
                      <a:pt x="22353" y="19189"/>
                    </a:cubicBezTo>
                    <a:cubicBezTo>
                      <a:pt x="22369" y="19049"/>
                      <a:pt x="22353" y="18690"/>
                      <a:pt x="22447" y="18566"/>
                    </a:cubicBezTo>
                    <a:lnTo>
                      <a:pt x="22447" y="18566"/>
                    </a:lnTo>
                    <a:cubicBezTo>
                      <a:pt x="22447" y="18566"/>
                      <a:pt x="22447" y="18566"/>
                      <a:pt x="22447" y="18457"/>
                    </a:cubicBezTo>
                    <a:cubicBezTo>
                      <a:pt x="22447" y="18347"/>
                      <a:pt x="22447" y="18457"/>
                      <a:pt x="22447" y="18363"/>
                    </a:cubicBezTo>
                    <a:cubicBezTo>
                      <a:pt x="22447" y="18269"/>
                      <a:pt x="22634" y="18238"/>
                      <a:pt x="22712" y="18192"/>
                    </a:cubicBezTo>
                    <a:cubicBezTo>
                      <a:pt x="22790" y="18145"/>
                      <a:pt x="23055" y="18192"/>
                      <a:pt x="23133" y="18192"/>
                    </a:cubicBezTo>
                    <a:cubicBezTo>
                      <a:pt x="23460" y="18192"/>
                      <a:pt x="23819" y="18347"/>
                      <a:pt x="24146" y="18269"/>
                    </a:cubicBezTo>
                    <a:cubicBezTo>
                      <a:pt x="24723" y="18722"/>
                      <a:pt x="24364" y="17163"/>
                      <a:pt x="24754" y="17755"/>
                    </a:cubicBezTo>
                    <a:cubicBezTo>
                      <a:pt x="24754" y="17662"/>
                      <a:pt x="24660" y="17521"/>
                      <a:pt x="24551" y="17506"/>
                    </a:cubicBezTo>
                    <a:cubicBezTo>
                      <a:pt x="24707" y="17303"/>
                      <a:pt x="24411" y="17256"/>
                      <a:pt x="24333" y="17116"/>
                    </a:cubicBezTo>
                    <a:cubicBezTo>
                      <a:pt x="24255" y="16976"/>
                      <a:pt x="24333" y="16898"/>
                      <a:pt x="24458" y="16991"/>
                    </a:cubicBezTo>
                    <a:cubicBezTo>
                      <a:pt x="24364" y="16851"/>
                      <a:pt x="24255" y="17085"/>
                      <a:pt x="24255" y="16835"/>
                    </a:cubicBezTo>
                    <a:cubicBezTo>
                      <a:pt x="24146" y="16835"/>
                      <a:pt x="23959" y="16648"/>
                      <a:pt x="23803" y="16757"/>
                    </a:cubicBezTo>
                    <a:cubicBezTo>
                      <a:pt x="23647" y="16867"/>
                      <a:pt x="23803" y="16757"/>
                      <a:pt x="23803" y="16648"/>
                    </a:cubicBezTo>
                    <a:cubicBezTo>
                      <a:pt x="23803" y="16539"/>
                      <a:pt x="23897" y="16508"/>
                      <a:pt x="23803" y="16648"/>
                    </a:cubicBezTo>
                    <a:cubicBezTo>
                      <a:pt x="23709" y="16789"/>
                      <a:pt x="23803" y="16648"/>
                      <a:pt x="23803" y="16648"/>
                    </a:cubicBezTo>
                    <a:cubicBezTo>
                      <a:pt x="23460" y="16539"/>
                      <a:pt x="23990" y="16524"/>
                      <a:pt x="24099" y="16446"/>
                    </a:cubicBezTo>
                    <a:cubicBezTo>
                      <a:pt x="24224" y="16602"/>
                      <a:pt x="24317" y="16446"/>
                      <a:pt x="24520" y="16555"/>
                    </a:cubicBezTo>
                    <a:cubicBezTo>
                      <a:pt x="24493" y="16422"/>
                      <a:pt x="24457" y="16292"/>
                      <a:pt x="24411" y="16165"/>
                    </a:cubicBezTo>
                    <a:cubicBezTo>
                      <a:pt x="24411" y="16165"/>
                      <a:pt x="24551" y="16165"/>
                      <a:pt x="24598" y="16165"/>
                    </a:cubicBezTo>
                    <a:cubicBezTo>
                      <a:pt x="24645" y="16165"/>
                      <a:pt x="24863" y="16337"/>
                      <a:pt x="24957" y="16165"/>
                    </a:cubicBezTo>
                    <a:cubicBezTo>
                      <a:pt x="24738" y="15994"/>
                      <a:pt x="25206" y="16072"/>
                      <a:pt x="25206" y="15978"/>
                    </a:cubicBezTo>
                    <a:cubicBezTo>
                      <a:pt x="25206" y="15884"/>
                      <a:pt x="25284" y="15775"/>
                      <a:pt x="25315" y="15682"/>
                    </a:cubicBezTo>
                    <a:cubicBezTo>
                      <a:pt x="25346" y="15588"/>
                      <a:pt x="25596" y="15417"/>
                      <a:pt x="25814" y="15542"/>
                    </a:cubicBezTo>
                    <a:cubicBezTo>
                      <a:pt x="25658" y="15542"/>
                      <a:pt x="25611" y="15354"/>
                      <a:pt x="25814" y="15542"/>
                    </a:cubicBezTo>
                    <a:cubicBezTo>
                      <a:pt x="26017" y="15729"/>
                      <a:pt x="25705" y="15432"/>
                      <a:pt x="25907" y="15448"/>
                    </a:cubicBezTo>
                    <a:cubicBezTo>
                      <a:pt x="25580" y="15214"/>
                      <a:pt x="26250" y="14622"/>
                      <a:pt x="26578" y="14918"/>
                    </a:cubicBezTo>
                    <a:cubicBezTo>
                      <a:pt x="26344" y="14747"/>
                      <a:pt x="26671" y="14622"/>
                      <a:pt x="26734" y="14918"/>
                    </a:cubicBezTo>
                    <a:cubicBezTo>
                      <a:pt x="26734" y="14700"/>
                      <a:pt x="26734" y="14918"/>
                      <a:pt x="26858" y="14918"/>
                    </a:cubicBezTo>
                    <a:cubicBezTo>
                      <a:pt x="26718" y="14544"/>
                      <a:pt x="26999" y="14731"/>
                      <a:pt x="27186" y="14793"/>
                    </a:cubicBezTo>
                    <a:cubicBezTo>
                      <a:pt x="26671" y="14559"/>
                      <a:pt x="26812" y="14061"/>
                      <a:pt x="26671" y="13718"/>
                    </a:cubicBezTo>
                    <a:cubicBezTo>
                      <a:pt x="26889" y="13718"/>
                      <a:pt x="26796" y="13577"/>
                      <a:pt x="26921" y="13718"/>
                    </a:cubicBezTo>
                    <a:cubicBezTo>
                      <a:pt x="26921" y="13281"/>
                      <a:pt x="27077" y="13718"/>
                      <a:pt x="27248" y="13718"/>
                    </a:cubicBezTo>
                    <a:cubicBezTo>
                      <a:pt x="27248" y="13952"/>
                      <a:pt x="26796" y="14092"/>
                      <a:pt x="27154" y="14528"/>
                    </a:cubicBezTo>
                    <a:cubicBezTo>
                      <a:pt x="27154" y="14419"/>
                      <a:pt x="27529" y="14528"/>
                      <a:pt x="27279" y="14606"/>
                    </a:cubicBezTo>
                    <a:cubicBezTo>
                      <a:pt x="27762" y="14606"/>
                      <a:pt x="27575" y="14310"/>
                      <a:pt x="28027" y="14606"/>
                    </a:cubicBezTo>
                    <a:cubicBezTo>
                      <a:pt x="28246" y="14949"/>
                      <a:pt x="28729" y="13936"/>
                      <a:pt x="29134" y="14310"/>
                    </a:cubicBezTo>
                    <a:cubicBezTo>
                      <a:pt x="28885" y="14310"/>
                      <a:pt x="29134" y="14559"/>
                      <a:pt x="29337" y="14310"/>
                    </a:cubicBezTo>
                    <a:cubicBezTo>
                      <a:pt x="29312" y="14365"/>
                      <a:pt x="29267" y="14410"/>
                      <a:pt x="29212" y="14435"/>
                    </a:cubicBezTo>
                    <a:cubicBezTo>
                      <a:pt x="30927" y="14357"/>
                      <a:pt x="28729" y="13858"/>
                      <a:pt x="29680" y="13157"/>
                    </a:cubicBezTo>
                    <a:cubicBezTo>
                      <a:pt x="30023" y="13687"/>
                      <a:pt x="30132" y="13328"/>
                      <a:pt x="29976" y="12907"/>
                    </a:cubicBezTo>
                    <a:cubicBezTo>
                      <a:pt x="29976" y="13094"/>
                      <a:pt x="29711" y="12907"/>
                      <a:pt x="29804" y="12767"/>
                    </a:cubicBezTo>
                    <a:cubicBezTo>
                      <a:pt x="29524" y="12767"/>
                      <a:pt x="29804" y="12486"/>
                      <a:pt x="29804" y="12424"/>
                    </a:cubicBezTo>
                    <a:cubicBezTo>
                      <a:pt x="29804" y="12362"/>
                      <a:pt x="30023" y="12424"/>
                      <a:pt x="29929" y="12424"/>
                    </a:cubicBezTo>
                    <a:lnTo>
                      <a:pt x="30506" y="12517"/>
                    </a:lnTo>
                    <a:cubicBezTo>
                      <a:pt x="30334" y="12252"/>
                      <a:pt x="30506" y="12424"/>
                      <a:pt x="30631" y="12221"/>
                    </a:cubicBezTo>
                    <a:cubicBezTo>
                      <a:pt x="30755" y="12019"/>
                      <a:pt x="30225" y="12128"/>
                      <a:pt x="30444" y="11972"/>
                    </a:cubicBezTo>
                    <a:cubicBezTo>
                      <a:pt x="30444" y="11972"/>
                      <a:pt x="30334" y="12065"/>
                      <a:pt x="30319" y="11972"/>
                    </a:cubicBezTo>
                    <a:cubicBezTo>
                      <a:pt x="30319" y="12112"/>
                      <a:pt x="30038" y="12128"/>
                      <a:pt x="29976" y="12081"/>
                    </a:cubicBezTo>
                    <a:cubicBezTo>
                      <a:pt x="29914" y="12034"/>
                      <a:pt x="29976" y="12081"/>
                      <a:pt x="29976" y="12081"/>
                    </a:cubicBezTo>
                    <a:cubicBezTo>
                      <a:pt x="29976" y="12081"/>
                      <a:pt x="29976" y="12299"/>
                      <a:pt x="29976" y="12081"/>
                    </a:cubicBezTo>
                    <a:cubicBezTo>
                      <a:pt x="29976" y="12206"/>
                      <a:pt x="29586" y="12221"/>
                      <a:pt x="29555" y="12362"/>
                    </a:cubicBezTo>
                    <a:cubicBezTo>
                      <a:pt x="29555" y="12081"/>
                      <a:pt x="29415" y="12174"/>
                      <a:pt x="29197" y="12034"/>
                    </a:cubicBezTo>
                    <a:cubicBezTo>
                      <a:pt x="28978" y="11894"/>
                      <a:pt x="28760" y="11021"/>
                      <a:pt x="28963" y="10943"/>
                    </a:cubicBezTo>
                    <a:cubicBezTo>
                      <a:pt x="29165" y="10865"/>
                      <a:pt x="28963" y="10865"/>
                      <a:pt x="29056" y="10943"/>
                    </a:cubicBezTo>
                    <a:cubicBezTo>
                      <a:pt x="29150" y="11021"/>
                      <a:pt x="29056" y="10818"/>
                      <a:pt x="29056" y="10725"/>
                    </a:cubicBezTo>
                    <a:cubicBezTo>
                      <a:pt x="29056" y="10631"/>
                      <a:pt x="29259" y="10304"/>
                      <a:pt x="29321" y="10397"/>
                    </a:cubicBezTo>
                    <a:cubicBezTo>
                      <a:pt x="29134" y="9992"/>
                      <a:pt x="28776" y="10117"/>
                      <a:pt x="28589" y="10148"/>
                    </a:cubicBezTo>
                    <a:cubicBezTo>
                      <a:pt x="28698" y="10304"/>
                      <a:pt x="28589" y="10507"/>
                      <a:pt x="28729" y="10631"/>
                    </a:cubicBezTo>
                    <a:cubicBezTo>
                      <a:pt x="28616" y="10941"/>
                      <a:pt x="28422" y="11216"/>
                      <a:pt x="28168" y="11426"/>
                    </a:cubicBezTo>
                    <a:cubicBezTo>
                      <a:pt x="28277" y="11504"/>
                      <a:pt x="28168" y="11660"/>
                      <a:pt x="28292" y="11769"/>
                    </a:cubicBezTo>
                    <a:cubicBezTo>
                      <a:pt x="28027" y="11909"/>
                      <a:pt x="29212" y="12704"/>
                      <a:pt x="28479" y="12517"/>
                    </a:cubicBezTo>
                    <a:cubicBezTo>
                      <a:pt x="28479" y="12517"/>
                      <a:pt x="28043" y="12517"/>
                      <a:pt x="28324" y="12627"/>
                    </a:cubicBezTo>
                    <a:cubicBezTo>
                      <a:pt x="28604" y="12736"/>
                      <a:pt x="28869" y="12814"/>
                      <a:pt x="28573" y="12751"/>
                    </a:cubicBezTo>
                    <a:cubicBezTo>
                      <a:pt x="28573" y="12751"/>
                      <a:pt x="28573" y="12938"/>
                      <a:pt x="28464" y="12876"/>
                    </a:cubicBezTo>
                    <a:cubicBezTo>
                      <a:pt x="28355" y="12814"/>
                      <a:pt x="28557" y="13001"/>
                      <a:pt x="28464" y="13016"/>
                    </a:cubicBezTo>
                    <a:cubicBezTo>
                      <a:pt x="28573" y="13016"/>
                      <a:pt x="28604" y="13250"/>
                      <a:pt x="28464" y="13172"/>
                    </a:cubicBezTo>
                    <a:cubicBezTo>
                      <a:pt x="28589" y="13422"/>
                      <a:pt x="28604" y="14076"/>
                      <a:pt x="28214" y="13827"/>
                    </a:cubicBezTo>
                    <a:cubicBezTo>
                      <a:pt x="27965" y="14793"/>
                      <a:pt x="27279" y="12845"/>
                      <a:pt x="27373" y="12751"/>
                    </a:cubicBezTo>
                    <a:cubicBezTo>
                      <a:pt x="27217" y="12658"/>
                      <a:pt x="27170" y="12564"/>
                      <a:pt x="27170" y="12533"/>
                    </a:cubicBezTo>
                    <a:cubicBezTo>
                      <a:pt x="27188" y="12620"/>
                      <a:pt x="27188" y="12711"/>
                      <a:pt x="27170" y="12798"/>
                    </a:cubicBezTo>
                    <a:cubicBezTo>
                      <a:pt x="27170" y="12798"/>
                      <a:pt x="27170" y="12798"/>
                      <a:pt x="26983" y="12673"/>
                    </a:cubicBezTo>
                    <a:cubicBezTo>
                      <a:pt x="26983" y="12814"/>
                      <a:pt x="26983" y="13032"/>
                      <a:pt x="26858" y="12969"/>
                    </a:cubicBezTo>
                    <a:cubicBezTo>
                      <a:pt x="26983" y="13125"/>
                      <a:pt x="26578" y="13234"/>
                      <a:pt x="26484" y="13094"/>
                    </a:cubicBezTo>
                    <a:cubicBezTo>
                      <a:pt x="26391" y="13203"/>
                      <a:pt x="26001" y="12751"/>
                      <a:pt x="26484" y="12798"/>
                    </a:cubicBezTo>
                    <a:cubicBezTo>
                      <a:pt x="26282" y="12798"/>
                      <a:pt x="26484" y="12704"/>
                      <a:pt x="26328" y="12595"/>
                    </a:cubicBezTo>
                    <a:cubicBezTo>
                      <a:pt x="26328" y="12876"/>
                      <a:pt x="26110" y="12424"/>
                      <a:pt x="26328" y="12595"/>
                    </a:cubicBezTo>
                    <a:cubicBezTo>
                      <a:pt x="26547" y="12767"/>
                      <a:pt x="26328" y="12595"/>
                      <a:pt x="26469" y="12502"/>
                    </a:cubicBezTo>
                    <a:cubicBezTo>
                      <a:pt x="26282" y="12502"/>
                      <a:pt x="26469" y="12206"/>
                      <a:pt x="26469" y="12393"/>
                    </a:cubicBezTo>
                    <a:cubicBezTo>
                      <a:pt x="26426" y="12350"/>
                      <a:pt x="26425" y="12281"/>
                      <a:pt x="26467" y="12238"/>
                    </a:cubicBezTo>
                    <a:cubicBezTo>
                      <a:pt x="26467" y="12238"/>
                      <a:pt x="26468" y="12237"/>
                      <a:pt x="26469" y="12237"/>
                    </a:cubicBezTo>
                    <a:cubicBezTo>
                      <a:pt x="26266" y="12315"/>
                      <a:pt x="26157" y="12455"/>
                      <a:pt x="26266" y="12237"/>
                    </a:cubicBezTo>
                    <a:cubicBezTo>
                      <a:pt x="26126" y="12237"/>
                      <a:pt x="26079" y="12315"/>
                      <a:pt x="26266" y="12143"/>
                    </a:cubicBezTo>
                    <a:cubicBezTo>
                      <a:pt x="25954" y="12019"/>
                      <a:pt x="26812" y="12237"/>
                      <a:pt x="26640" y="11941"/>
                    </a:cubicBezTo>
                    <a:cubicBezTo>
                      <a:pt x="26640" y="12097"/>
                      <a:pt x="25939" y="12065"/>
                      <a:pt x="26313" y="11941"/>
                    </a:cubicBezTo>
                    <a:cubicBezTo>
                      <a:pt x="26001" y="11941"/>
                      <a:pt x="26313" y="11832"/>
                      <a:pt x="26484" y="11816"/>
                    </a:cubicBezTo>
                    <a:cubicBezTo>
                      <a:pt x="26157" y="11816"/>
                      <a:pt x="26094" y="11644"/>
                      <a:pt x="26359" y="11722"/>
                    </a:cubicBezTo>
                    <a:cubicBezTo>
                      <a:pt x="26282" y="11722"/>
                      <a:pt x="26359" y="11598"/>
                      <a:pt x="26484" y="11722"/>
                    </a:cubicBezTo>
                    <a:lnTo>
                      <a:pt x="26484" y="11613"/>
                    </a:lnTo>
                    <a:cubicBezTo>
                      <a:pt x="26484" y="11613"/>
                      <a:pt x="26484" y="11613"/>
                      <a:pt x="26718" y="11613"/>
                    </a:cubicBezTo>
                    <a:cubicBezTo>
                      <a:pt x="26422" y="11613"/>
                      <a:pt x="26593" y="11426"/>
                      <a:pt x="26843" y="11613"/>
                    </a:cubicBezTo>
                    <a:cubicBezTo>
                      <a:pt x="26515" y="11348"/>
                      <a:pt x="26843" y="11613"/>
                      <a:pt x="26843" y="11504"/>
                    </a:cubicBezTo>
                    <a:cubicBezTo>
                      <a:pt x="26843" y="11395"/>
                      <a:pt x="27154" y="11083"/>
                      <a:pt x="27014" y="11504"/>
                    </a:cubicBezTo>
                    <a:cubicBezTo>
                      <a:pt x="27232" y="11379"/>
                      <a:pt x="27201" y="11379"/>
                      <a:pt x="27279" y="11161"/>
                    </a:cubicBezTo>
                    <a:cubicBezTo>
                      <a:pt x="27357" y="10943"/>
                      <a:pt x="27030" y="11629"/>
                      <a:pt x="27045" y="11270"/>
                    </a:cubicBezTo>
                    <a:cubicBezTo>
                      <a:pt x="26921" y="11364"/>
                      <a:pt x="27045" y="11037"/>
                      <a:pt x="27045" y="11068"/>
                    </a:cubicBezTo>
                    <a:cubicBezTo>
                      <a:pt x="27045" y="11099"/>
                      <a:pt x="27217" y="10896"/>
                      <a:pt x="27357" y="10678"/>
                    </a:cubicBezTo>
                    <a:cubicBezTo>
                      <a:pt x="27217" y="10787"/>
                      <a:pt x="27279" y="10460"/>
                      <a:pt x="27357" y="10538"/>
                    </a:cubicBezTo>
                    <a:cubicBezTo>
                      <a:pt x="27435" y="10616"/>
                      <a:pt x="27357" y="10382"/>
                      <a:pt x="27357" y="10460"/>
                    </a:cubicBezTo>
                    <a:cubicBezTo>
                      <a:pt x="27264" y="10273"/>
                      <a:pt x="27357" y="10382"/>
                      <a:pt x="27357" y="10288"/>
                    </a:cubicBezTo>
                    <a:cubicBezTo>
                      <a:pt x="27170" y="10288"/>
                      <a:pt x="27357" y="10195"/>
                      <a:pt x="27248" y="10117"/>
                    </a:cubicBezTo>
                    <a:cubicBezTo>
                      <a:pt x="27139" y="10039"/>
                      <a:pt x="27248" y="9821"/>
                      <a:pt x="27529" y="9961"/>
                    </a:cubicBezTo>
                    <a:cubicBezTo>
                      <a:pt x="27388" y="9883"/>
                      <a:pt x="27326" y="9743"/>
                      <a:pt x="27529" y="9836"/>
                    </a:cubicBezTo>
                    <a:cubicBezTo>
                      <a:pt x="27731" y="9930"/>
                      <a:pt x="27373" y="9711"/>
                      <a:pt x="27529" y="9696"/>
                    </a:cubicBezTo>
                    <a:cubicBezTo>
                      <a:pt x="27264" y="9696"/>
                      <a:pt x="27529" y="9696"/>
                      <a:pt x="27529" y="9509"/>
                    </a:cubicBezTo>
                    <a:cubicBezTo>
                      <a:pt x="27700" y="9509"/>
                      <a:pt x="27669" y="9509"/>
                      <a:pt x="27684" y="9509"/>
                    </a:cubicBezTo>
                    <a:cubicBezTo>
                      <a:pt x="28059" y="9587"/>
                      <a:pt x="27419" y="9369"/>
                      <a:pt x="27684" y="9369"/>
                    </a:cubicBezTo>
                    <a:cubicBezTo>
                      <a:pt x="27684" y="9369"/>
                      <a:pt x="27684" y="9275"/>
                      <a:pt x="27684" y="9275"/>
                    </a:cubicBezTo>
                    <a:cubicBezTo>
                      <a:pt x="27684" y="9275"/>
                      <a:pt x="27684" y="8994"/>
                      <a:pt x="27778" y="9182"/>
                    </a:cubicBezTo>
                    <a:cubicBezTo>
                      <a:pt x="27872" y="9369"/>
                      <a:pt x="27778" y="9182"/>
                      <a:pt x="27778" y="9182"/>
                    </a:cubicBezTo>
                    <a:cubicBezTo>
                      <a:pt x="27575" y="9057"/>
                      <a:pt x="27778" y="9088"/>
                      <a:pt x="27778" y="9182"/>
                    </a:cubicBezTo>
                    <a:cubicBezTo>
                      <a:pt x="27778" y="9275"/>
                      <a:pt x="27778" y="8870"/>
                      <a:pt x="27778" y="9182"/>
                    </a:cubicBezTo>
                    <a:cubicBezTo>
                      <a:pt x="27778" y="8776"/>
                      <a:pt x="27778" y="9291"/>
                      <a:pt x="27949" y="9182"/>
                    </a:cubicBezTo>
                    <a:cubicBezTo>
                      <a:pt x="27778" y="8870"/>
                      <a:pt x="28152" y="9182"/>
                      <a:pt x="27949" y="8839"/>
                    </a:cubicBezTo>
                    <a:cubicBezTo>
                      <a:pt x="28043" y="8839"/>
                      <a:pt x="28168" y="8994"/>
                      <a:pt x="28246" y="8979"/>
                    </a:cubicBezTo>
                    <a:cubicBezTo>
                      <a:pt x="28324" y="8963"/>
                      <a:pt x="28246" y="8714"/>
                      <a:pt x="28246" y="8729"/>
                    </a:cubicBezTo>
                    <a:cubicBezTo>
                      <a:pt x="28246" y="8745"/>
                      <a:pt x="28105" y="8589"/>
                      <a:pt x="28246" y="8729"/>
                    </a:cubicBezTo>
                    <a:cubicBezTo>
                      <a:pt x="28386" y="8870"/>
                      <a:pt x="28246" y="8620"/>
                      <a:pt x="28246" y="8729"/>
                    </a:cubicBezTo>
                    <a:cubicBezTo>
                      <a:pt x="28355" y="8574"/>
                      <a:pt x="28386" y="9462"/>
                      <a:pt x="28370" y="8729"/>
                    </a:cubicBezTo>
                    <a:cubicBezTo>
                      <a:pt x="28620" y="9197"/>
                      <a:pt x="28370" y="8636"/>
                      <a:pt x="28542" y="8620"/>
                    </a:cubicBezTo>
                    <a:cubicBezTo>
                      <a:pt x="28713" y="8605"/>
                      <a:pt x="28542" y="8761"/>
                      <a:pt x="28635" y="8932"/>
                    </a:cubicBezTo>
                    <a:cubicBezTo>
                      <a:pt x="28729" y="9104"/>
                      <a:pt x="28713" y="8932"/>
                      <a:pt x="28744" y="8932"/>
                    </a:cubicBezTo>
                    <a:cubicBezTo>
                      <a:pt x="28589" y="8620"/>
                      <a:pt x="28916" y="8792"/>
                      <a:pt x="28900" y="8932"/>
                    </a:cubicBezTo>
                    <a:cubicBezTo>
                      <a:pt x="29197" y="8932"/>
                      <a:pt x="29087" y="9197"/>
                      <a:pt x="28807" y="9104"/>
                    </a:cubicBezTo>
                    <a:cubicBezTo>
                      <a:pt x="28900" y="9104"/>
                      <a:pt x="28994" y="9104"/>
                      <a:pt x="29041" y="9275"/>
                    </a:cubicBezTo>
                    <a:cubicBezTo>
                      <a:pt x="29087" y="9446"/>
                      <a:pt x="29150" y="9150"/>
                      <a:pt x="29290" y="9275"/>
                    </a:cubicBezTo>
                    <a:cubicBezTo>
                      <a:pt x="29290" y="9166"/>
                      <a:pt x="29290" y="9182"/>
                      <a:pt x="29290" y="9119"/>
                    </a:cubicBezTo>
                    <a:cubicBezTo>
                      <a:pt x="29290" y="9057"/>
                      <a:pt x="29633" y="9353"/>
                      <a:pt x="29384" y="9119"/>
                    </a:cubicBezTo>
                    <a:cubicBezTo>
                      <a:pt x="29384" y="9291"/>
                      <a:pt x="29555" y="9119"/>
                      <a:pt x="29571" y="9275"/>
                    </a:cubicBezTo>
                    <a:cubicBezTo>
                      <a:pt x="29586" y="9431"/>
                      <a:pt x="30147" y="9275"/>
                      <a:pt x="30568" y="9556"/>
                    </a:cubicBezTo>
                    <a:cubicBezTo>
                      <a:pt x="30459" y="9431"/>
                      <a:pt x="30896" y="9743"/>
                      <a:pt x="30677" y="9556"/>
                    </a:cubicBezTo>
                    <a:cubicBezTo>
                      <a:pt x="31488" y="9836"/>
                      <a:pt x="31410" y="10756"/>
                      <a:pt x="30490" y="10304"/>
                    </a:cubicBezTo>
                    <a:cubicBezTo>
                      <a:pt x="30381" y="10304"/>
                      <a:pt x="30381" y="10304"/>
                      <a:pt x="30334" y="10304"/>
                    </a:cubicBezTo>
                    <a:cubicBezTo>
                      <a:pt x="30288" y="10304"/>
                      <a:pt x="29867" y="10070"/>
                      <a:pt x="30007" y="10304"/>
                    </a:cubicBezTo>
                    <a:cubicBezTo>
                      <a:pt x="30147" y="10538"/>
                      <a:pt x="30366" y="10429"/>
                      <a:pt x="30272" y="10584"/>
                    </a:cubicBezTo>
                    <a:cubicBezTo>
                      <a:pt x="30521" y="10584"/>
                      <a:pt x="31613" y="12050"/>
                      <a:pt x="31379" y="11192"/>
                    </a:cubicBezTo>
                    <a:cubicBezTo>
                      <a:pt x="31207" y="11348"/>
                      <a:pt x="30958" y="10943"/>
                      <a:pt x="31083" y="10896"/>
                    </a:cubicBezTo>
                    <a:cubicBezTo>
                      <a:pt x="32392" y="11722"/>
                      <a:pt x="30833" y="10117"/>
                      <a:pt x="31737" y="10413"/>
                    </a:cubicBezTo>
                    <a:cubicBezTo>
                      <a:pt x="31737" y="10288"/>
                      <a:pt x="31846" y="10413"/>
                      <a:pt x="31893" y="10413"/>
                    </a:cubicBezTo>
                    <a:cubicBezTo>
                      <a:pt x="31668" y="10019"/>
                      <a:pt x="31372" y="9671"/>
                      <a:pt x="31020" y="9384"/>
                    </a:cubicBezTo>
                    <a:cubicBezTo>
                      <a:pt x="31301" y="9384"/>
                      <a:pt x="31737" y="9478"/>
                      <a:pt x="31581" y="9758"/>
                    </a:cubicBezTo>
                    <a:cubicBezTo>
                      <a:pt x="31940" y="10304"/>
                      <a:pt x="32080" y="9758"/>
                      <a:pt x="31893" y="9556"/>
                    </a:cubicBezTo>
                    <a:cubicBezTo>
                      <a:pt x="32049" y="9556"/>
                      <a:pt x="31893" y="9026"/>
                      <a:pt x="32127" y="9337"/>
                    </a:cubicBezTo>
                    <a:cubicBezTo>
                      <a:pt x="32127" y="9244"/>
                      <a:pt x="31924" y="9057"/>
                      <a:pt x="32127" y="9213"/>
                    </a:cubicBezTo>
                    <a:cubicBezTo>
                      <a:pt x="31971" y="8807"/>
                      <a:pt x="32236" y="9213"/>
                      <a:pt x="32423" y="9353"/>
                    </a:cubicBezTo>
                    <a:cubicBezTo>
                      <a:pt x="32423" y="9259"/>
                      <a:pt x="32423" y="9228"/>
                      <a:pt x="32423" y="9353"/>
                    </a:cubicBezTo>
                    <a:cubicBezTo>
                      <a:pt x="32221" y="9119"/>
                      <a:pt x="32564" y="9197"/>
                      <a:pt x="32517" y="8932"/>
                    </a:cubicBezTo>
                    <a:cubicBezTo>
                      <a:pt x="32626" y="9072"/>
                      <a:pt x="32953" y="9322"/>
                      <a:pt x="32688" y="9026"/>
                    </a:cubicBezTo>
                    <a:cubicBezTo>
                      <a:pt x="32844" y="9026"/>
                      <a:pt x="32595" y="8885"/>
                      <a:pt x="32782" y="9026"/>
                    </a:cubicBezTo>
                    <a:cubicBezTo>
                      <a:pt x="32702" y="8968"/>
                      <a:pt x="32619" y="8916"/>
                      <a:pt x="32532" y="8870"/>
                    </a:cubicBezTo>
                    <a:lnTo>
                      <a:pt x="32532" y="8870"/>
                    </a:lnTo>
                    <a:cubicBezTo>
                      <a:pt x="31815" y="8309"/>
                      <a:pt x="33203" y="8729"/>
                      <a:pt x="33561" y="8979"/>
                    </a:cubicBezTo>
                    <a:cubicBezTo>
                      <a:pt x="33390" y="8729"/>
                      <a:pt x="33140" y="8683"/>
                      <a:pt x="32906" y="8496"/>
                    </a:cubicBezTo>
                    <a:lnTo>
                      <a:pt x="32906" y="8496"/>
                    </a:lnTo>
                    <a:cubicBezTo>
                      <a:pt x="32906" y="8496"/>
                      <a:pt x="32906" y="8496"/>
                      <a:pt x="32797" y="8496"/>
                    </a:cubicBezTo>
                    <a:lnTo>
                      <a:pt x="32797" y="8496"/>
                    </a:lnTo>
                    <a:lnTo>
                      <a:pt x="32564" y="8309"/>
                    </a:lnTo>
                    <a:cubicBezTo>
                      <a:pt x="32688" y="8309"/>
                      <a:pt x="32330" y="8153"/>
                      <a:pt x="32423" y="8153"/>
                    </a:cubicBezTo>
                    <a:cubicBezTo>
                      <a:pt x="32221" y="8059"/>
                      <a:pt x="31176" y="7186"/>
                      <a:pt x="31394" y="7155"/>
                    </a:cubicBezTo>
                    <a:cubicBezTo>
                      <a:pt x="32158" y="7436"/>
                      <a:pt x="32953" y="8246"/>
                      <a:pt x="33701" y="8714"/>
                    </a:cubicBezTo>
                    <a:lnTo>
                      <a:pt x="33701" y="8714"/>
                    </a:lnTo>
                    <a:cubicBezTo>
                      <a:pt x="33931" y="8894"/>
                      <a:pt x="34135" y="9103"/>
                      <a:pt x="34309" y="9337"/>
                    </a:cubicBezTo>
                    <a:lnTo>
                      <a:pt x="34309" y="9337"/>
                    </a:lnTo>
                    <a:cubicBezTo>
                      <a:pt x="34481" y="9446"/>
                      <a:pt x="34465" y="9602"/>
                      <a:pt x="34309" y="9337"/>
                    </a:cubicBezTo>
                    <a:cubicBezTo>
                      <a:pt x="34309" y="9337"/>
                      <a:pt x="34013" y="9337"/>
                      <a:pt x="34216" y="9462"/>
                    </a:cubicBezTo>
                    <a:cubicBezTo>
                      <a:pt x="35338" y="9711"/>
                      <a:pt x="33811" y="8729"/>
                      <a:pt x="33670" y="8418"/>
                    </a:cubicBezTo>
                    <a:cubicBezTo>
                      <a:pt x="33670" y="8418"/>
                      <a:pt x="33670" y="8418"/>
                      <a:pt x="33670" y="8418"/>
                    </a:cubicBezTo>
                    <a:cubicBezTo>
                      <a:pt x="32928" y="8092"/>
                      <a:pt x="32240" y="7655"/>
                      <a:pt x="31628" y="7124"/>
                    </a:cubicBezTo>
                    <a:cubicBezTo>
                      <a:pt x="31971" y="7280"/>
                      <a:pt x="32283" y="7623"/>
                      <a:pt x="32610" y="7669"/>
                    </a:cubicBezTo>
                    <a:cubicBezTo>
                      <a:pt x="32486" y="7498"/>
                      <a:pt x="32860" y="7779"/>
                      <a:pt x="32766" y="7669"/>
                    </a:cubicBezTo>
                    <a:cubicBezTo>
                      <a:pt x="32514" y="7656"/>
                      <a:pt x="32275" y="7551"/>
                      <a:pt x="32096" y="7373"/>
                    </a:cubicBezTo>
                    <a:cubicBezTo>
                      <a:pt x="32423" y="7514"/>
                      <a:pt x="32096" y="7373"/>
                      <a:pt x="32096" y="7295"/>
                    </a:cubicBezTo>
                    <a:lnTo>
                      <a:pt x="32096" y="7295"/>
                    </a:lnTo>
                    <a:cubicBezTo>
                      <a:pt x="31659" y="6765"/>
                      <a:pt x="33655" y="8059"/>
                      <a:pt x="33000" y="7560"/>
                    </a:cubicBezTo>
                    <a:cubicBezTo>
                      <a:pt x="33249" y="7742"/>
                      <a:pt x="33522" y="7889"/>
                      <a:pt x="33811" y="7997"/>
                    </a:cubicBezTo>
                    <a:cubicBezTo>
                      <a:pt x="33530" y="7810"/>
                      <a:pt x="33811" y="7888"/>
                      <a:pt x="33966" y="7997"/>
                    </a:cubicBezTo>
                    <a:cubicBezTo>
                      <a:pt x="33873" y="7903"/>
                      <a:pt x="33608" y="7794"/>
                      <a:pt x="33670" y="7903"/>
                    </a:cubicBezTo>
                    <a:cubicBezTo>
                      <a:pt x="33187" y="7685"/>
                      <a:pt x="32688" y="7311"/>
                      <a:pt x="32111" y="7077"/>
                    </a:cubicBezTo>
                    <a:cubicBezTo>
                      <a:pt x="31956" y="7077"/>
                      <a:pt x="31223" y="6719"/>
                      <a:pt x="31332" y="6563"/>
                    </a:cubicBezTo>
                    <a:cubicBezTo>
                      <a:pt x="31114" y="6282"/>
                      <a:pt x="31488" y="6656"/>
                      <a:pt x="31628" y="6641"/>
                    </a:cubicBezTo>
                    <a:cubicBezTo>
                      <a:pt x="31426" y="6641"/>
                      <a:pt x="31301" y="6391"/>
                      <a:pt x="31098" y="6360"/>
                    </a:cubicBezTo>
                    <a:cubicBezTo>
                      <a:pt x="30896" y="6329"/>
                      <a:pt x="30911" y="6360"/>
                      <a:pt x="30880" y="6282"/>
                    </a:cubicBezTo>
                    <a:cubicBezTo>
                      <a:pt x="30849" y="6204"/>
                      <a:pt x="30974" y="6282"/>
                      <a:pt x="30880" y="6282"/>
                    </a:cubicBezTo>
                    <a:cubicBezTo>
                      <a:pt x="30786" y="6282"/>
                      <a:pt x="30709" y="6204"/>
                      <a:pt x="30740" y="6282"/>
                    </a:cubicBezTo>
                    <a:cubicBezTo>
                      <a:pt x="30771" y="6360"/>
                      <a:pt x="30568" y="6173"/>
                      <a:pt x="30740" y="6282"/>
                    </a:cubicBezTo>
                    <a:lnTo>
                      <a:pt x="30506" y="6142"/>
                    </a:lnTo>
                    <a:cubicBezTo>
                      <a:pt x="30506" y="6142"/>
                      <a:pt x="30506" y="6142"/>
                      <a:pt x="30506" y="6142"/>
                    </a:cubicBezTo>
                    <a:lnTo>
                      <a:pt x="30101" y="5861"/>
                    </a:lnTo>
                    <a:lnTo>
                      <a:pt x="30101" y="5861"/>
                    </a:lnTo>
                    <a:cubicBezTo>
                      <a:pt x="30026" y="5804"/>
                      <a:pt x="29948" y="5752"/>
                      <a:pt x="29867" y="5705"/>
                    </a:cubicBezTo>
                    <a:lnTo>
                      <a:pt x="29867" y="5705"/>
                    </a:lnTo>
                    <a:lnTo>
                      <a:pt x="29867" y="5705"/>
                    </a:lnTo>
                    <a:lnTo>
                      <a:pt x="29867" y="5705"/>
                    </a:lnTo>
                    <a:lnTo>
                      <a:pt x="29664" y="5612"/>
                    </a:lnTo>
                    <a:lnTo>
                      <a:pt x="29664" y="5612"/>
                    </a:lnTo>
                    <a:cubicBezTo>
                      <a:pt x="29664" y="5612"/>
                      <a:pt x="29508" y="5612"/>
                      <a:pt x="29664" y="5612"/>
                    </a:cubicBezTo>
                    <a:lnTo>
                      <a:pt x="29664" y="5612"/>
                    </a:lnTo>
                    <a:lnTo>
                      <a:pt x="29664" y="5612"/>
                    </a:lnTo>
                    <a:lnTo>
                      <a:pt x="29914" y="5705"/>
                    </a:lnTo>
                    <a:lnTo>
                      <a:pt x="29711" y="5612"/>
                    </a:lnTo>
                    <a:lnTo>
                      <a:pt x="29851" y="5612"/>
                    </a:lnTo>
                    <a:lnTo>
                      <a:pt x="29773" y="5612"/>
                    </a:lnTo>
                    <a:cubicBezTo>
                      <a:pt x="29732" y="5603"/>
                      <a:pt x="29690" y="5603"/>
                      <a:pt x="29649" y="5612"/>
                    </a:cubicBezTo>
                    <a:lnTo>
                      <a:pt x="29649" y="5612"/>
                    </a:lnTo>
                    <a:cubicBezTo>
                      <a:pt x="29607" y="5620"/>
                      <a:pt x="29565" y="5620"/>
                      <a:pt x="29524" y="5612"/>
                    </a:cubicBezTo>
                    <a:lnTo>
                      <a:pt x="29836" y="5721"/>
                    </a:lnTo>
                    <a:cubicBezTo>
                      <a:pt x="29722" y="5665"/>
                      <a:pt x="29601" y="5623"/>
                      <a:pt x="29477" y="5596"/>
                    </a:cubicBezTo>
                    <a:lnTo>
                      <a:pt x="29477" y="5596"/>
                    </a:lnTo>
                    <a:cubicBezTo>
                      <a:pt x="29477" y="5596"/>
                      <a:pt x="29306" y="5596"/>
                      <a:pt x="29352" y="5596"/>
                    </a:cubicBezTo>
                    <a:cubicBezTo>
                      <a:pt x="29399" y="5596"/>
                      <a:pt x="29352" y="5596"/>
                      <a:pt x="29352" y="5596"/>
                    </a:cubicBezTo>
                    <a:lnTo>
                      <a:pt x="29352" y="5596"/>
                    </a:lnTo>
                    <a:lnTo>
                      <a:pt x="29228" y="5596"/>
                    </a:lnTo>
                    <a:lnTo>
                      <a:pt x="29228" y="5596"/>
                    </a:lnTo>
                    <a:lnTo>
                      <a:pt x="28807" y="5471"/>
                    </a:lnTo>
                    <a:lnTo>
                      <a:pt x="28807" y="5471"/>
                    </a:lnTo>
                    <a:cubicBezTo>
                      <a:pt x="28651" y="5471"/>
                      <a:pt x="27918" y="5191"/>
                      <a:pt x="28090" y="5222"/>
                    </a:cubicBezTo>
                    <a:lnTo>
                      <a:pt x="28090" y="5222"/>
                    </a:lnTo>
                    <a:lnTo>
                      <a:pt x="28183" y="5222"/>
                    </a:lnTo>
                    <a:lnTo>
                      <a:pt x="28183" y="5222"/>
                    </a:lnTo>
                    <a:cubicBezTo>
                      <a:pt x="28355" y="5222"/>
                      <a:pt x="28511" y="5316"/>
                      <a:pt x="28682" y="5362"/>
                    </a:cubicBezTo>
                    <a:lnTo>
                      <a:pt x="28511" y="5362"/>
                    </a:lnTo>
                    <a:lnTo>
                      <a:pt x="28667" y="5362"/>
                    </a:lnTo>
                    <a:lnTo>
                      <a:pt x="28573" y="5362"/>
                    </a:lnTo>
                    <a:cubicBezTo>
                      <a:pt x="28667" y="5362"/>
                      <a:pt x="28464" y="5362"/>
                      <a:pt x="28573" y="5362"/>
                    </a:cubicBezTo>
                    <a:lnTo>
                      <a:pt x="28573" y="5362"/>
                    </a:lnTo>
                    <a:cubicBezTo>
                      <a:pt x="28854" y="5440"/>
                      <a:pt x="29477" y="5627"/>
                      <a:pt x="28869" y="5362"/>
                    </a:cubicBezTo>
                    <a:lnTo>
                      <a:pt x="28869" y="5362"/>
                    </a:lnTo>
                    <a:lnTo>
                      <a:pt x="28776" y="5362"/>
                    </a:lnTo>
                    <a:lnTo>
                      <a:pt x="28776" y="5362"/>
                    </a:lnTo>
                    <a:lnTo>
                      <a:pt x="28776" y="5362"/>
                    </a:lnTo>
                    <a:lnTo>
                      <a:pt x="28776" y="5362"/>
                    </a:lnTo>
                    <a:lnTo>
                      <a:pt x="28776" y="5362"/>
                    </a:lnTo>
                    <a:lnTo>
                      <a:pt x="29306" y="5487"/>
                    </a:lnTo>
                    <a:lnTo>
                      <a:pt x="29087" y="5487"/>
                    </a:lnTo>
                    <a:lnTo>
                      <a:pt x="29384" y="5487"/>
                    </a:lnTo>
                    <a:lnTo>
                      <a:pt x="29617" y="5487"/>
                    </a:lnTo>
                    <a:lnTo>
                      <a:pt x="29617" y="5487"/>
                    </a:lnTo>
                    <a:cubicBezTo>
                      <a:pt x="29415" y="5487"/>
                      <a:pt x="29617" y="5487"/>
                      <a:pt x="29742" y="5487"/>
                    </a:cubicBezTo>
                    <a:lnTo>
                      <a:pt x="29742" y="5487"/>
                    </a:lnTo>
                    <a:lnTo>
                      <a:pt x="29742" y="5487"/>
                    </a:lnTo>
                    <a:cubicBezTo>
                      <a:pt x="30128" y="5587"/>
                      <a:pt x="30504" y="5722"/>
                      <a:pt x="30864" y="5892"/>
                    </a:cubicBezTo>
                    <a:cubicBezTo>
                      <a:pt x="30864" y="5892"/>
                      <a:pt x="30864" y="5892"/>
                      <a:pt x="30864" y="5892"/>
                    </a:cubicBezTo>
                    <a:cubicBezTo>
                      <a:pt x="30864" y="5892"/>
                      <a:pt x="31270" y="6048"/>
                      <a:pt x="31441" y="6142"/>
                    </a:cubicBezTo>
                    <a:lnTo>
                      <a:pt x="31441" y="6142"/>
                    </a:lnTo>
                    <a:lnTo>
                      <a:pt x="32189" y="6500"/>
                    </a:lnTo>
                    <a:cubicBezTo>
                      <a:pt x="31956" y="6376"/>
                      <a:pt x="31722" y="6235"/>
                      <a:pt x="31457" y="6111"/>
                    </a:cubicBezTo>
                    <a:lnTo>
                      <a:pt x="31457" y="6111"/>
                    </a:lnTo>
                    <a:lnTo>
                      <a:pt x="31176" y="5986"/>
                    </a:lnTo>
                    <a:lnTo>
                      <a:pt x="31301" y="5986"/>
                    </a:lnTo>
                    <a:cubicBezTo>
                      <a:pt x="31301" y="5986"/>
                      <a:pt x="30896" y="5846"/>
                      <a:pt x="31083" y="5892"/>
                    </a:cubicBezTo>
                    <a:lnTo>
                      <a:pt x="30958" y="5892"/>
                    </a:lnTo>
                    <a:lnTo>
                      <a:pt x="31239" y="5986"/>
                    </a:lnTo>
                    <a:cubicBezTo>
                      <a:pt x="31152" y="5934"/>
                      <a:pt x="31057" y="5897"/>
                      <a:pt x="30958" y="5877"/>
                    </a:cubicBezTo>
                    <a:cubicBezTo>
                      <a:pt x="31116" y="5914"/>
                      <a:pt x="31273" y="5961"/>
                      <a:pt x="31426" y="6017"/>
                    </a:cubicBezTo>
                    <a:lnTo>
                      <a:pt x="31285" y="6017"/>
                    </a:lnTo>
                    <a:lnTo>
                      <a:pt x="31285" y="6017"/>
                    </a:lnTo>
                    <a:lnTo>
                      <a:pt x="30584" y="4380"/>
                    </a:lnTo>
                    <a:cubicBezTo>
                      <a:pt x="38732" y="7070"/>
                      <a:pt x="44371" y="14514"/>
                      <a:pt x="44753" y="23086"/>
                    </a:cubicBezTo>
                    <a:cubicBezTo>
                      <a:pt x="44742" y="23396"/>
                      <a:pt x="44700" y="23704"/>
                      <a:pt x="44629" y="24006"/>
                    </a:cubicBezTo>
                    <a:cubicBezTo>
                      <a:pt x="44691" y="23912"/>
                      <a:pt x="44613" y="24084"/>
                      <a:pt x="44613" y="241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3" name="Google Shape;233;p25"/>
              <p:cNvSpPr/>
              <p:nvPr/>
            </p:nvSpPr>
            <p:spPr>
              <a:xfrm rot="-5400000">
                <a:off x="10654635" y="7242900"/>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4" name="Google Shape;234;p25"/>
              <p:cNvSpPr/>
              <p:nvPr/>
            </p:nvSpPr>
            <p:spPr>
              <a:xfrm rot="-5400000">
                <a:off x="10647776" y="7212394"/>
                <a:ext cx="41027" cy="46516"/>
              </a:xfrm>
              <a:custGeom>
                <a:rect b="b" l="l" r="r" t="t"/>
                <a:pathLst>
                  <a:path extrusionOk="0" h="46516" w="41027">
                    <a:moveTo>
                      <a:pt x="36554" y="3664"/>
                    </a:moveTo>
                    <a:cubicBezTo>
                      <a:pt x="39537" y="6127"/>
                      <a:pt x="41028" y="10206"/>
                      <a:pt x="41028" y="15901"/>
                    </a:cubicBezTo>
                    <a:lnTo>
                      <a:pt x="41028" y="46517"/>
                    </a:lnTo>
                    <a:lnTo>
                      <a:pt x="28854" y="46517"/>
                    </a:lnTo>
                    <a:lnTo>
                      <a:pt x="28854" y="18863"/>
                    </a:lnTo>
                    <a:cubicBezTo>
                      <a:pt x="28943" y="16981"/>
                      <a:pt x="28618" y="15103"/>
                      <a:pt x="27903" y="13360"/>
                    </a:cubicBezTo>
                    <a:cubicBezTo>
                      <a:pt x="26734" y="11038"/>
                      <a:pt x="24536" y="9869"/>
                      <a:pt x="21278" y="9869"/>
                    </a:cubicBezTo>
                    <a:cubicBezTo>
                      <a:pt x="17705" y="9597"/>
                      <a:pt x="14368" y="11672"/>
                      <a:pt x="13032" y="14997"/>
                    </a:cubicBezTo>
                    <a:cubicBezTo>
                      <a:pt x="12195" y="17206"/>
                      <a:pt x="11803" y="19558"/>
                      <a:pt x="11878" y="21918"/>
                    </a:cubicBezTo>
                    <a:lnTo>
                      <a:pt x="11878" y="46517"/>
                    </a:lnTo>
                    <a:lnTo>
                      <a:pt x="0" y="46517"/>
                    </a:lnTo>
                    <a:lnTo>
                      <a:pt x="0" y="1155"/>
                    </a:lnTo>
                    <a:lnTo>
                      <a:pt x="11504" y="1155"/>
                    </a:lnTo>
                    <a:lnTo>
                      <a:pt x="11504" y="7811"/>
                    </a:lnTo>
                    <a:cubicBezTo>
                      <a:pt x="12650" y="5897"/>
                      <a:pt x="14110" y="4190"/>
                      <a:pt x="15822" y="2760"/>
                    </a:cubicBezTo>
                    <a:cubicBezTo>
                      <a:pt x="18522" y="851"/>
                      <a:pt x="21777" y="-114"/>
                      <a:pt x="25081" y="17"/>
                    </a:cubicBezTo>
                    <a:cubicBezTo>
                      <a:pt x="29217" y="-165"/>
                      <a:pt x="33283" y="1128"/>
                      <a:pt x="36554" y="36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5" name="Google Shape;235;p25"/>
              <p:cNvSpPr/>
              <p:nvPr/>
            </p:nvSpPr>
            <p:spPr>
              <a:xfrm rot="-5400000">
                <a:off x="10647372" y="7164586"/>
                <a:ext cx="26265" cy="62088"/>
              </a:xfrm>
              <a:custGeom>
                <a:rect b="b" l="l" r="r" t="t"/>
                <a:pathLst>
                  <a:path extrusionOk="0" h="62088" w="26265">
                    <a:moveTo>
                      <a:pt x="23476" y="0"/>
                    </a:moveTo>
                    <a:lnTo>
                      <a:pt x="25970" y="187"/>
                    </a:lnTo>
                    <a:lnTo>
                      <a:pt x="25970" y="9930"/>
                    </a:lnTo>
                    <a:cubicBezTo>
                      <a:pt x="24857" y="9809"/>
                      <a:pt x="23738" y="9746"/>
                      <a:pt x="22618" y="9743"/>
                    </a:cubicBezTo>
                    <a:cubicBezTo>
                      <a:pt x="21432" y="9564"/>
                      <a:pt x="20229" y="9943"/>
                      <a:pt x="19360" y="10771"/>
                    </a:cubicBezTo>
                    <a:cubicBezTo>
                      <a:pt x="18789" y="11459"/>
                      <a:pt x="18475" y="12325"/>
                      <a:pt x="18472" y="13219"/>
                    </a:cubicBezTo>
                    <a:lnTo>
                      <a:pt x="18472" y="17054"/>
                    </a:lnTo>
                    <a:lnTo>
                      <a:pt x="26266" y="17054"/>
                    </a:lnTo>
                    <a:lnTo>
                      <a:pt x="26266" y="25440"/>
                    </a:lnTo>
                    <a:lnTo>
                      <a:pt x="18472" y="25440"/>
                    </a:lnTo>
                    <a:lnTo>
                      <a:pt x="18472" y="62088"/>
                    </a:lnTo>
                    <a:lnTo>
                      <a:pt x="6672" y="62088"/>
                    </a:lnTo>
                    <a:lnTo>
                      <a:pt x="6672" y="25440"/>
                    </a:lnTo>
                    <a:lnTo>
                      <a:pt x="0" y="25440"/>
                    </a:lnTo>
                    <a:lnTo>
                      <a:pt x="0" y="17054"/>
                    </a:lnTo>
                    <a:lnTo>
                      <a:pt x="6500" y="17054"/>
                    </a:lnTo>
                    <a:lnTo>
                      <a:pt x="6500" y="14139"/>
                    </a:lnTo>
                    <a:cubicBezTo>
                      <a:pt x="6500" y="9275"/>
                      <a:pt x="7321" y="5924"/>
                      <a:pt x="8963" y="4084"/>
                    </a:cubicBezTo>
                    <a:cubicBezTo>
                      <a:pt x="10693" y="1356"/>
                      <a:pt x="14840" y="0"/>
                      <a:pt x="21434" y="0"/>
                    </a:cubicBezTo>
                    <a:cubicBezTo>
                      <a:pt x="22182" y="0"/>
                      <a:pt x="22868" y="0"/>
                      <a:pt x="23476"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6" name="Google Shape;236;p25"/>
              <p:cNvSpPr/>
              <p:nvPr/>
            </p:nvSpPr>
            <p:spPr>
              <a:xfrm rot="-5400000">
                <a:off x="10646133" y="6877843"/>
                <a:ext cx="44501" cy="46328"/>
              </a:xfrm>
              <a:custGeom>
                <a:rect b="b" l="l" r="r" t="t"/>
                <a:pathLst>
                  <a:path extrusionOk="0" h="46328" w="44501">
                    <a:moveTo>
                      <a:pt x="38977" y="39516"/>
                    </a:moveTo>
                    <a:cubicBezTo>
                      <a:pt x="35309" y="44047"/>
                      <a:pt x="29733" y="46318"/>
                      <a:pt x="22251" y="46328"/>
                    </a:cubicBezTo>
                    <a:cubicBezTo>
                      <a:pt x="14769" y="46339"/>
                      <a:pt x="9188" y="44068"/>
                      <a:pt x="5510" y="39516"/>
                    </a:cubicBezTo>
                    <a:cubicBezTo>
                      <a:pt x="1815" y="34897"/>
                      <a:pt x="-132" y="29124"/>
                      <a:pt x="7" y="23211"/>
                    </a:cubicBezTo>
                    <a:cubicBezTo>
                      <a:pt x="-118" y="17296"/>
                      <a:pt x="1829" y="11523"/>
                      <a:pt x="5510" y="6890"/>
                    </a:cubicBezTo>
                    <a:cubicBezTo>
                      <a:pt x="9188" y="2286"/>
                      <a:pt x="14769" y="-10"/>
                      <a:pt x="22251" y="0"/>
                    </a:cubicBezTo>
                    <a:cubicBezTo>
                      <a:pt x="29733" y="10"/>
                      <a:pt x="35309" y="2307"/>
                      <a:pt x="38977" y="6890"/>
                    </a:cubicBezTo>
                    <a:cubicBezTo>
                      <a:pt x="42662" y="11521"/>
                      <a:pt x="44614" y="17294"/>
                      <a:pt x="44495" y="23211"/>
                    </a:cubicBezTo>
                    <a:cubicBezTo>
                      <a:pt x="44629" y="29126"/>
                      <a:pt x="42675" y="34898"/>
                      <a:pt x="38977" y="39516"/>
                    </a:cubicBezTo>
                    <a:close/>
                    <a:moveTo>
                      <a:pt x="29874" y="33281"/>
                    </a:moveTo>
                    <a:cubicBezTo>
                      <a:pt x="31833" y="30303"/>
                      <a:pt x="32775" y="26769"/>
                      <a:pt x="32555" y="23211"/>
                    </a:cubicBezTo>
                    <a:cubicBezTo>
                      <a:pt x="32782" y="19652"/>
                      <a:pt x="31841" y="16116"/>
                      <a:pt x="29874" y="13141"/>
                    </a:cubicBezTo>
                    <a:cubicBezTo>
                      <a:pt x="26221" y="8901"/>
                      <a:pt x="19824" y="8424"/>
                      <a:pt x="15584" y="12076"/>
                    </a:cubicBezTo>
                    <a:cubicBezTo>
                      <a:pt x="15204" y="12404"/>
                      <a:pt x="14847" y="12760"/>
                      <a:pt x="14519" y="13141"/>
                    </a:cubicBezTo>
                    <a:cubicBezTo>
                      <a:pt x="12548" y="16114"/>
                      <a:pt x="11600" y="19650"/>
                      <a:pt x="11823" y="23211"/>
                    </a:cubicBezTo>
                    <a:cubicBezTo>
                      <a:pt x="11600" y="26782"/>
                      <a:pt x="12546" y="30328"/>
                      <a:pt x="14519" y="33312"/>
                    </a:cubicBezTo>
                    <a:cubicBezTo>
                      <a:pt x="18145" y="37552"/>
                      <a:pt x="24521" y="38050"/>
                      <a:pt x="28761" y="34425"/>
                    </a:cubicBezTo>
                    <a:cubicBezTo>
                      <a:pt x="29160" y="34083"/>
                      <a:pt x="29532" y="33711"/>
                      <a:pt x="29874" y="333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7" name="Google Shape;237;p25"/>
              <p:cNvSpPr/>
              <p:nvPr/>
            </p:nvSpPr>
            <p:spPr>
              <a:xfrm rot="-5400000">
                <a:off x="10635737" y="7067825"/>
                <a:ext cx="65151" cy="46470"/>
              </a:xfrm>
              <a:custGeom>
                <a:rect b="b" l="l" r="r" t="t"/>
                <a:pathLst>
                  <a:path extrusionOk="0" h="46470" w="65151">
                    <a:moveTo>
                      <a:pt x="56850" y="1186"/>
                    </a:moveTo>
                    <a:cubicBezTo>
                      <a:pt x="58932" y="2071"/>
                      <a:pt x="60753" y="3478"/>
                      <a:pt x="62134" y="5271"/>
                    </a:cubicBezTo>
                    <a:cubicBezTo>
                      <a:pt x="63468" y="6974"/>
                      <a:pt x="64359" y="8983"/>
                      <a:pt x="64722" y="11116"/>
                    </a:cubicBezTo>
                    <a:cubicBezTo>
                      <a:pt x="65051" y="13335"/>
                      <a:pt x="65191" y="15577"/>
                      <a:pt x="65143" y="17819"/>
                    </a:cubicBezTo>
                    <a:lnTo>
                      <a:pt x="65143" y="46470"/>
                    </a:lnTo>
                    <a:lnTo>
                      <a:pt x="52953" y="46470"/>
                    </a:lnTo>
                    <a:lnTo>
                      <a:pt x="52953" y="17523"/>
                    </a:lnTo>
                    <a:cubicBezTo>
                      <a:pt x="53012" y="16064"/>
                      <a:pt x="52728" y="14612"/>
                      <a:pt x="52127" y="13283"/>
                    </a:cubicBezTo>
                    <a:cubicBezTo>
                      <a:pt x="50992" y="11152"/>
                      <a:pt x="48682" y="9920"/>
                      <a:pt x="46281" y="10165"/>
                    </a:cubicBezTo>
                    <a:cubicBezTo>
                      <a:pt x="43382" y="9944"/>
                      <a:pt x="40660" y="11583"/>
                      <a:pt x="39500" y="14249"/>
                    </a:cubicBezTo>
                    <a:cubicBezTo>
                      <a:pt x="38811" y="15902"/>
                      <a:pt x="38482" y="17682"/>
                      <a:pt x="38534" y="19471"/>
                    </a:cubicBezTo>
                    <a:lnTo>
                      <a:pt x="38534" y="46470"/>
                    </a:lnTo>
                    <a:lnTo>
                      <a:pt x="26562" y="46470"/>
                    </a:lnTo>
                    <a:lnTo>
                      <a:pt x="26562" y="19409"/>
                    </a:lnTo>
                    <a:cubicBezTo>
                      <a:pt x="26671" y="17415"/>
                      <a:pt x="26391" y="15419"/>
                      <a:pt x="25736" y="13532"/>
                    </a:cubicBezTo>
                    <a:cubicBezTo>
                      <a:pt x="24678" y="11295"/>
                      <a:pt x="22321" y="9970"/>
                      <a:pt x="19859" y="10228"/>
                    </a:cubicBezTo>
                    <a:cubicBezTo>
                      <a:pt x="16461" y="10228"/>
                      <a:pt x="14180" y="11329"/>
                      <a:pt x="13016" y="13532"/>
                    </a:cubicBezTo>
                    <a:cubicBezTo>
                      <a:pt x="12276" y="15295"/>
                      <a:pt x="11945" y="17204"/>
                      <a:pt x="12050" y="19113"/>
                    </a:cubicBezTo>
                    <a:lnTo>
                      <a:pt x="12050" y="46470"/>
                    </a:lnTo>
                    <a:lnTo>
                      <a:pt x="0" y="46470"/>
                    </a:lnTo>
                    <a:lnTo>
                      <a:pt x="0" y="1108"/>
                    </a:lnTo>
                    <a:lnTo>
                      <a:pt x="11551" y="1108"/>
                    </a:lnTo>
                    <a:lnTo>
                      <a:pt x="11551" y="7765"/>
                    </a:lnTo>
                    <a:cubicBezTo>
                      <a:pt x="12642" y="5853"/>
                      <a:pt x="14056" y="4144"/>
                      <a:pt x="15728" y="2714"/>
                    </a:cubicBezTo>
                    <a:cubicBezTo>
                      <a:pt x="20982" y="-698"/>
                      <a:pt x="27714" y="-843"/>
                      <a:pt x="33109" y="2340"/>
                    </a:cubicBezTo>
                    <a:cubicBezTo>
                      <a:pt x="34832" y="3792"/>
                      <a:pt x="36157" y="5659"/>
                      <a:pt x="36959" y="7765"/>
                    </a:cubicBezTo>
                    <a:cubicBezTo>
                      <a:pt x="38303" y="5303"/>
                      <a:pt x="40306" y="3263"/>
                      <a:pt x="42743" y="1872"/>
                    </a:cubicBezTo>
                    <a:cubicBezTo>
                      <a:pt x="45282" y="604"/>
                      <a:pt x="48088" y="-38"/>
                      <a:pt x="50926" y="2"/>
                    </a:cubicBezTo>
                    <a:cubicBezTo>
                      <a:pt x="52959" y="13"/>
                      <a:pt x="54970" y="415"/>
                      <a:pt x="56850" y="11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8" name="Google Shape;238;p25"/>
              <p:cNvSpPr/>
              <p:nvPr/>
            </p:nvSpPr>
            <p:spPr>
              <a:xfrm rot="-5400000">
                <a:off x="10654635" y="7010498"/>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9" name="Google Shape;239;p25"/>
              <p:cNvSpPr/>
              <p:nvPr/>
            </p:nvSpPr>
            <p:spPr>
              <a:xfrm rot="-5400000">
                <a:off x="10647776" y="6979991"/>
                <a:ext cx="41027" cy="46516"/>
              </a:xfrm>
              <a:custGeom>
                <a:rect b="b" l="l" r="r" t="t"/>
                <a:pathLst>
                  <a:path extrusionOk="0" h="46516" w="41027">
                    <a:moveTo>
                      <a:pt x="36570" y="3664"/>
                    </a:moveTo>
                    <a:cubicBezTo>
                      <a:pt x="39531" y="6127"/>
                      <a:pt x="41028" y="10211"/>
                      <a:pt x="41028" y="15901"/>
                    </a:cubicBezTo>
                    <a:lnTo>
                      <a:pt x="41028" y="46517"/>
                    </a:lnTo>
                    <a:lnTo>
                      <a:pt x="28854" y="46517"/>
                    </a:lnTo>
                    <a:lnTo>
                      <a:pt x="28854" y="18863"/>
                    </a:lnTo>
                    <a:cubicBezTo>
                      <a:pt x="28950" y="16981"/>
                      <a:pt x="28626" y="15101"/>
                      <a:pt x="27903" y="13360"/>
                    </a:cubicBezTo>
                    <a:cubicBezTo>
                      <a:pt x="26734" y="11038"/>
                      <a:pt x="24536" y="9869"/>
                      <a:pt x="21278" y="9869"/>
                    </a:cubicBezTo>
                    <a:cubicBezTo>
                      <a:pt x="17707" y="9588"/>
                      <a:pt x="14369" y="11668"/>
                      <a:pt x="13047" y="14997"/>
                    </a:cubicBezTo>
                    <a:cubicBezTo>
                      <a:pt x="12196" y="17202"/>
                      <a:pt x="11799" y="19556"/>
                      <a:pt x="11878" y="21918"/>
                    </a:cubicBezTo>
                    <a:lnTo>
                      <a:pt x="11878" y="46517"/>
                    </a:lnTo>
                    <a:lnTo>
                      <a:pt x="0" y="46517"/>
                    </a:lnTo>
                    <a:lnTo>
                      <a:pt x="0" y="1155"/>
                    </a:lnTo>
                    <a:lnTo>
                      <a:pt x="11504" y="1155"/>
                    </a:lnTo>
                    <a:lnTo>
                      <a:pt x="11504" y="7811"/>
                    </a:lnTo>
                    <a:cubicBezTo>
                      <a:pt x="12656" y="5901"/>
                      <a:pt x="14115" y="4195"/>
                      <a:pt x="15822" y="2760"/>
                    </a:cubicBezTo>
                    <a:cubicBezTo>
                      <a:pt x="18522" y="851"/>
                      <a:pt x="21777" y="-114"/>
                      <a:pt x="25081" y="17"/>
                    </a:cubicBezTo>
                    <a:cubicBezTo>
                      <a:pt x="29221" y="-164"/>
                      <a:pt x="33292" y="1128"/>
                      <a:pt x="36570" y="36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40" name="Google Shape;240;p25"/>
              <p:cNvSpPr/>
              <p:nvPr/>
            </p:nvSpPr>
            <p:spPr>
              <a:xfrm rot="-5400000">
                <a:off x="10646435" y="6930030"/>
                <a:ext cx="43636" cy="46747"/>
              </a:xfrm>
              <a:custGeom>
                <a:rect b="b" l="l" r="r" t="t"/>
                <a:pathLst>
                  <a:path extrusionOk="0" h="46747" w="43636">
                    <a:moveTo>
                      <a:pt x="32111" y="2070"/>
                    </a:moveTo>
                    <a:cubicBezTo>
                      <a:pt x="35215" y="3467"/>
                      <a:pt x="37854" y="5723"/>
                      <a:pt x="39718" y="8570"/>
                    </a:cubicBezTo>
                    <a:cubicBezTo>
                      <a:pt x="41567" y="11297"/>
                      <a:pt x="42768" y="14411"/>
                      <a:pt x="43226" y="17674"/>
                    </a:cubicBezTo>
                    <a:cubicBezTo>
                      <a:pt x="43580" y="20569"/>
                      <a:pt x="43706" y="23488"/>
                      <a:pt x="43600" y="26403"/>
                    </a:cubicBezTo>
                    <a:lnTo>
                      <a:pt x="11535" y="26403"/>
                    </a:lnTo>
                    <a:cubicBezTo>
                      <a:pt x="11707" y="30815"/>
                      <a:pt x="13250" y="33917"/>
                      <a:pt x="16134" y="35756"/>
                    </a:cubicBezTo>
                    <a:cubicBezTo>
                      <a:pt x="18045" y="36908"/>
                      <a:pt x="20247" y="37487"/>
                      <a:pt x="22478" y="37424"/>
                    </a:cubicBezTo>
                    <a:cubicBezTo>
                      <a:pt x="24782" y="37530"/>
                      <a:pt x="27047" y="36812"/>
                      <a:pt x="28869" y="35398"/>
                    </a:cubicBezTo>
                    <a:cubicBezTo>
                      <a:pt x="29850" y="34559"/>
                      <a:pt x="30651" y="33530"/>
                      <a:pt x="31223" y="32374"/>
                    </a:cubicBezTo>
                    <a:lnTo>
                      <a:pt x="43023" y="32374"/>
                    </a:lnTo>
                    <a:cubicBezTo>
                      <a:pt x="42488" y="35413"/>
                      <a:pt x="40992" y="38200"/>
                      <a:pt x="38752" y="40324"/>
                    </a:cubicBezTo>
                    <a:cubicBezTo>
                      <a:pt x="34808" y="44611"/>
                      <a:pt x="29306" y="46746"/>
                      <a:pt x="22197" y="46746"/>
                    </a:cubicBezTo>
                    <a:cubicBezTo>
                      <a:pt x="16558" y="46814"/>
                      <a:pt x="11074" y="44900"/>
                      <a:pt x="6703" y="41337"/>
                    </a:cubicBezTo>
                    <a:cubicBezTo>
                      <a:pt x="2234" y="37721"/>
                      <a:pt x="0" y="31849"/>
                      <a:pt x="0" y="23722"/>
                    </a:cubicBezTo>
                    <a:cubicBezTo>
                      <a:pt x="0" y="16105"/>
                      <a:pt x="2022" y="10259"/>
                      <a:pt x="6064" y="6185"/>
                    </a:cubicBezTo>
                    <a:cubicBezTo>
                      <a:pt x="10212" y="2046"/>
                      <a:pt x="15889" y="-189"/>
                      <a:pt x="21745" y="13"/>
                    </a:cubicBezTo>
                    <a:cubicBezTo>
                      <a:pt x="25307" y="-48"/>
                      <a:pt x="28843" y="654"/>
                      <a:pt x="32111" y="2070"/>
                    </a:cubicBezTo>
                    <a:close/>
                    <a:moveTo>
                      <a:pt x="14965" y="12000"/>
                    </a:moveTo>
                    <a:cubicBezTo>
                      <a:pt x="13208" y="13893"/>
                      <a:pt x="12115" y="16306"/>
                      <a:pt x="11847" y="18874"/>
                    </a:cubicBezTo>
                    <a:lnTo>
                      <a:pt x="31659" y="18874"/>
                    </a:lnTo>
                    <a:cubicBezTo>
                      <a:pt x="31622" y="16226"/>
                      <a:pt x="30493" y="13711"/>
                      <a:pt x="28542" y="11922"/>
                    </a:cubicBezTo>
                    <a:cubicBezTo>
                      <a:pt x="26648" y="10316"/>
                      <a:pt x="24229" y="9462"/>
                      <a:pt x="21745" y="9521"/>
                    </a:cubicBezTo>
                    <a:cubicBezTo>
                      <a:pt x="19240" y="9381"/>
                      <a:pt x="16788" y="10278"/>
                      <a:pt x="14965" y="120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41" name="Google Shape;241;p25"/>
            <p:cNvSpPr txBox="1"/>
            <p:nvPr/>
          </p:nvSpPr>
          <p:spPr>
            <a:xfrm rot="-5400000">
              <a:off x="9874832" y="6107266"/>
              <a:ext cx="1384995"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702"/>
                <a:buFont typeface="Arial"/>
                <a:buNone/>
              </a:pPr>
              <a:r>
                <a:rPr b="0" i="0" lang="en-IN" sz="702" u="none" cap="none" strike="noStrike">
                  <a:solidFill>
                    <a:schemeClr val="lt2"/>
                  </a:solidFill>
                  <a:latin typeface="Calibri"/>
                  <a:ea typeface="Calibri"/>
                  <a:cs typeface="Calibri"/>
                  <a:sym typeface="Calibri"/>
                </a:rPr>
                <a:t>Copyright © 2022. All rights reserved.</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Plain White" showMasterSp="0">
  <p:cSld name="1_Plain White">
    <p:bg>
      <p:bgPr>
        <a:solidFill>
          <a:schemeClr val="lt2"/>
        </a:solidFill>
      </p:bgPr>
    </p:bg>
    <p:spTree>
      <p:nvGrpSpPr>
        <p:cNvPr id="242" name="Shape 242"/>
        <p:cNvGrpSpPr/>
        <p:nvPr/>
      </p:nvGrpSpPr>
      <p:grpSpPr>
        <a:xfrm>
          <a:off x="0" y="0"/>
          <a:ext cx="0" cy="0"/>
          <a:chOff x="0" y="0"/>
          <a:chExt cx="0" cy="0"/>
        </a:xfrm>
      </p:grpSpPr>
      <p:pic>
        <p:nvPicPr>
          <p:cNvPr id="243" name="Google Shape;243;p27"/>
          <p:cNvPicPr preferRelativeResize="0"/>
          <p:nvPr/>
        </p:nvPicPr>
        <p:blipFill rotWithShape="1">
          <a:blip r:embed="rId2">
            <a:alphaModFix/>
          </a:blip>
          <a:srcRect b="0" l="0" r="0" t="0"/>
          <a:stretch/>
        </p:blipFill>
        <p:spPr>
          <a:xfrm>
            <a:off x="3" y="0"/>
            <a:ext cx="10691813" cy="7559675"/>
          </a:xfrm>
          <a:prstGeom prst="rect">
            <a:avLst/>
          </a:prstGeom>
          <a:noFill/>
          <a:ln>
            <a:noFill/>
          </a:ln>
        </p:spPr>
      </p:pic>
      <p:sp>
        <p:nvSpPr>
          <p:cNvPr id="244" name="Google Shape;244;p27"/>
          <p:cNvSpPr/>
          <p:nvPr/>
        </p:nvSpPr>
        <p:spPr>
          <a:xfrm>
            <a:off x="4" y="0"/>
            <a:ext cx="2352503" cy="7559675"/>
          </a:xfrm>
          <a:prstGeom prst="rect">
            <a:avLst/>
          </a:prstGeom>
          <a:solidFill>
            <a:schemeClr val="lt2">
              <a:alpha val="69019"/>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245" name="Google Shape;245;p27"/>
          <p:cNvSpPr/>
          <p:nvPr/>
        </p:nvSpPr>
        <p:spPr>
          <a:xfrm>
            <a:off x="3" y="4346090"/>
            <a:ext cx="9466726" cy="2127614"/>
          </a:xfrm>
          <a:prstGeom prst="rect">
            <a:avLst/>
          </a:prstGeom>
          <a:gradFill>
            <a:gsLst>
              <a:gs pos="0">
                <a:srgbClr val="062379"/>
              </a:gs>
              <a:gs pos="55000">
                <a:srgbClr val="385ED2"/>
              </a:gs>
              <a:gs pos="76000">
                <a:srgbClr val="4873F5">
                  <a:alpha val="89019"/>
                </a:srgbClr>
              </a:gs>
              <a:gs pos="100000">
                <a:srgbClr val="43E1D3">
                  <a:alpha val="89019"/>
                </a:srgbClr>
              </a:gs>
            </a:gsLst>
            <a:lin ang="300000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246" name="Google Shape;246;p27"/>
          <p:cNvSpPr txBox="1"/>
          <p:nvPr>
            <p:ph idx="12" type="sldNum"/>
          </p:nvPr>
        </p:nvSpPr>
        <p:spPr>
          <a:xfrm>
            <a:off x="10091712" y="7135971"/>
            <a:ext cx="117019" cy="121444"/>
          </a:xfrm>
          <a:prstGeom prst="rect">
            <a:avLst/>
          </a:prstGeom>
          <a:noFill/>
          <a:ln>
            <a:noFill/>
          </a:ln>
        </p:spPr>
        <p:txBody>
          <a:bodyPr anchorCtr="0" anchor="b" bIns="0" lIns="0" spcFirstLastPara="1" rIns="0" wrap="square" tIns="0">
            <a:spAutoFit/>
          </a:bodyPr>
          <a:lstStyle>
            <a:lvl1pPr indent="0" lvl="0" marL="0" marR="0" algn="r">
              <a:lnSpc>
                <a:spcPct val="100000"/>
              </a:lnSpc>
              <a:spcBef>
                <a:spcPts val="0"/>
              </a:spcBef>
              <a:spcAft>
                <a:spcPts val="0"/>
              </a:spcAft>
              <a:buClr>
                <a:srgbClr val="000000"/>
              </a:buClr>
              <a:buSzPts val="789"/>
              <a:buFont typeface="Arial"/>
              <a:buNone/>
              <a:defRPr b="0" i="0" sz="789" u="none" cap="none" strike="noStrike">
                <a:solidFill>
                  <a:srgbClr val="7F7F7F"/>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789"/>
              <a:buFont typeface="Arial"/>
              <a:buNone/>
              <a:defRPr b="0" i="0" sz="789" u="none" cap="none" strike="noStrike">
                <a:solidFill>
                  <a:srgbClr val="7F7F7F"/>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789"/>
              <a:buFont typeface="Arial"/>
              <a:buNone/>
              <a:defRPr b="0" i="0" sz="789" u="none" cap="none" strike="noStrike">
                <a:solidFill>
                  <a:srgbClr val="7F7F7F"/>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789"/>
              <a:buFont typeface="Arial"/>
              <a:buNone/>
              <a:defRPr b="0" i="0" sz="789" u="none" cap="none" strike="noStrike">
                <a:solidFill>
                  <a:srgbClr val="7F7F7F"/>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789"/>
              <a:buFont typeface="Arial"/>
              <a:buNone/>
              <a:defRPr b="0" i="0" sz="789" u="none" cap="none" strike="noStrike">
                <a:solidFill>
                  <a:srgbClr val="7F7F7F"/>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789"/>
              <a:buFont typeface="Arial"/>
              <a:buNone/>
              <a:defRPr b="0" i="0" sz="789" u="none" cap="none" strike="noStrike">
                <a:solidFill>
                  <a:srgbClr val="7F7F7F"/>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789"/>
              <a:buFont typeface="Arial"/>
              <a:buNone/>
              <a:defRPr b="0" i="0" sz="789" u="none" cap="none" strike="noStrike">
                <a:solidFill>
                  <a:srgbClr val="7F7F7F"/>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789"/>
              <a:buFont typeface="Arial"/>
              <a:buNone/>
              <a:defRPr b="0" i="0" sz="789" u="none" cap="none" strike="noStrike">
                <a:solidFill>
                  <a:srgbClr val="7F7F7F"/>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789"/>
              <a:buFont typeface="Arial"/>
              <a:buNone/>
              <a:defRPr b="0" i="0" sz="789"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247" name="Google Shape;247;p27"/>
          <p:cNvSpPr txBox="1"/>
          <p:nvPr/>
        </p:nvSpPr>
        <p:spPr>
          <a:xfrm rot="-5400000">
            <a:off x="9798050" y="6272166"/>
            <a:ext cx="1545295" cy="85088"/>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614"/>
              <a:buFont typeface="Arial"/>
              <a:buNone/>
            </a:pPr>
            <a:r>
              <a:rPr b="0" i="0" lang="en-IN" sz="614" u="none" cap="none" strike="noStrike">
                <a:solidFill>
                  <a:srgbClr val="7F7F7F"/>
                </a:solidFill>
                <a:latin typeface="Calibri"/>
                <a:ea typeface="Calibri"/>
                <a:cs typeface="Calibri"/>
                <a:sym typeface="Calibri"/>
              </a:rPr>
              <a:t>Infomineo Copyright © 2022. All rights reserved.</a:t>
            </a:r>
            <a:endParaRPr b="0" i="0" sz="1400" u="none" cap="none" strike="noStrike">
              <a:solidFill>
                <a:srgbClr val="000000"/>
              </a:solidFill>
              <a:latin typeface="Arial"/>
              <a:ea typeface="Arial"/>
              <a:cs typeface="Arial"/>
              <a:sym typeface="Arial"/>
            </a:endParaRPr>
          </a:p>
        </p:txBody>
      </p:sp>
      <p:sp>
        <p:nvSpPr>
          <p:cNvPr id="248" name="Google Shape;248;p27"/>
          <p:cNvSpPr txBox="1"/>
          <p:nvPr/>
        </p:nvSpPr>
        <p:spPr>
          <a:xfrm>
            <a:off x="10091711" y="7135972"/>
            <a:ext cx="117020" cy="121444"/>
          </a:xfrm>
          <a:prstGeom prst="rect">
            <a:avLst/>
          </a:prstGeom>
          <a:noFill/>
          <a:ln>
            <a:noFill/>
          </a:ln>
        </p:spPr>
        <p:txBody>
          <a:bodyPr anchorCtr="0" anchor="b" bIns="0" lIns="0" spcFirstLastPara="1" rIns="0" wrap="square" tIns="0">
            <a:spAutoFit/>
          </a:bodyPr>
          <a:lstStyle/>
          <a:p>
            <a:pPr indent="0" lvl="0" marL="0" marR="0" rtl="0" algn="r">
              <a:lnSpc>
                <a:spcPct val="100000"/>
              </a:lnSpc>
              <a:spcBef>
                <a:spcPts val="0"/>
              </a:spcBef>
              <a:spcAft>
                <a:spcPts val="0"/>
              </a:spcAft>
              <a:buClr>
                <a:srgbClr val="000000"/>
              </a:buClr>
              <a:buSzPts val="789"/>
              <a:buFont typeface="Arial"/>
              <a:buNone/>
            </a:pPr>
            <a:fld id="{00000000-1234-1234-1234-123412341234}" type="slidenum">
              <a:rPr b="0" i="0" lang="en-IN" sz="789" u="none" cap="none" strike="noStrike">
                <a:solidFill>
                  <a:srgbClr val="7F7F7F"/>
                </a:solidFill>
                <a:latin typeface="Calibri"/>
                <a:ea typeface="Calibri"/>
                <a:cs typeface="Calibri"/>
                <a:sym typeface="Calibri"/>
              </a:rPr>
              <a:t>‹#›</a:t>
            </a:fld>
            <a:endParaRPr b="0" i="0" sz="789" u="none" cap="none" strike="noStrike">
              <a:solidFill>
                <a:srgbClr val="7F7F7F"/>
              </a:solidFill>
              <a:latin typeface="Calibri"/>
              <a:ea typeface="Calibri"/>
              <a:cs typeface="Calibri"/>
              <a:sym typeface="Calibri"/>
            </a:endParaRPr>
          </a:p>
        </p:txBody>
      </p:sp>
      <p:sp>
        <p:nvSpPr>
          <p:cNvPr id="249" name="Google Shape;249;p27"/>
          <p:cNvSpPr txBox="1"/>
          <p:nvPr>
            <p:ph type="title"/>
          </p:nvPr>
        </p:nvSpPr>
        <p:spPr>
          <a:xfrm>
            <a:off x="646836" y="5107144"/>
            <a:ext cx="7449629" cy="573555"/>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lt1"/>
              </a:buClr>
              <a:buSzPts val="4385"/>
              <a:buFont typeface="Franklin Gothic"/>
              <a:buNone/>
              <a:defRPr sz="4385">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mc:AlternateContent>
    <mc:Choice Requires="p14">
      <p:transition p14:dur="250">
        <p:fade/>
      </p:transition>
    </mc:Choice>
    <mc:Fallback>
      <p:transition>
        <p:fade/>
      </p:transition>
    </mc:Fallback>
  </mc:AlternateConten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uides" showMasterSp="0">
  <p:cSld name="Guides">
    <p:spTree>
      <p:nvGrpSpPr>
        <p:cNvPr id="250" name="Shape 250"/>
        <p:cNvGrpSpPr/>
        <p:nvPr/>
      </p:nvGrpSpPr>
      <p:grpSpPr>
        <a:xfrm>
          <a:off x="0" y="0"/>
          <a:ext cx="0" cy="0"/>
          <a:chOff x="0" y="0"/>
          <a:chExt cx="0" cy="0"/>
        </a:xfrm>
      </p:grpSpPr>
      <p:sp>
        <p:nvSpPr>
          <p:cNvPr id="251" name="Google Shape;251;p28"/>
          <p:cNvSpPr/>
          <p:nvPr/>
        </p:nvSpPr>
        <p:spPr>
          <a:xfrm>
            <a:off x="0" y="0"/>
            <a:ext cx="10692865" cy="7559675"/>
          </a:xfrm>
          <a:custGeom>
            <a:rect b="b" l="l" r="r" t="t"/>
            <a:pathLst>
              <a:path extrusionOk="0" h="7559675" w="10692865">
                <a:moveTo>
                  <a:pt x="482600" y="483079"/>
                </a:moveTo>
                <a:lnTo>
                  <a:pt x="482600" y="7088267"/>
                </a:lnTo>
                <a:lnTo>
                  <a:pt x="10207986" y="7088267"/>
                </a:lnTo>
                <a:lnTo>
                  <a:pt x="10207986" y="6954202"/>
                </a:lnTo>
                <a:lnTo>
                  <a:pt x="10208732" y="6954202"/>
                </a:lnTo>
                <a:lnTo>
                  <a:pt x="10208732" y="605475"/>
                </a:lnTo>
                <a:lnTo>
                  <a:pt x="10207986" y="605475"/>
                </a:lnTo>
                <a:lnTo>
                  <a:pt x="10207986" y="483079"/>
                </a:lnTo>
                <a:close/>
                <a:moveTo>
                  <a:pt x="0" y="0"/>
                </a:moveTo>
                <a:lnTo>
                  <a:pt x="10692865" y="0"/>
                </a:lnTo>
                <a:lnTo>
                  <a:pt x="10692865" y="686522"/>
                </a:lnTo>
                <a:lnTo>
                  <a:pt x="10691813" y="686522"/>
                </a:lnTo>
                <a:lnTo>
                  <a:pt x="10691813" y="6790918"/>
                </a:lnTo>
                <a:lnTo>
                  <a:pt x="10692865" y="6790918"/>
                </a:lnTo>
                <a:lnTo>
                  <a:pt x="10692865" y="7559675"/>
                </a:lnTo>
                <a:lnTo>
                  <a:pt x="10691813" y="7559675"/>
                </a:lnTo>
                <a:lnTo>
                  <a:pt x="10139332" y="7559675"/>
                </a:lnTo>
                <a:lnTo>
                  <a:pt x="552482" y="7559675"/>
                </a:lnTo>
                <a:lnTo>
                  <a:pt x="1" y="7559675"/>
                </a:lnTo>
                <a:lnTo>
                  <a:pt x="1" y="6790918"/>
                </a:lnTo>
                <a:lnTo>
                  <a:pt x="1" y="686522"/>
                </a:lnTo>
                <a:lnTo>
                  <a:pt x="0" y="686522"/>
                </a:lnTo>
                <a:close/>
              </a:path>
            </a:pathLst>
          </a:custGeom>
          <a:solidFill>
            <a:srgbClr val="FF0000">
              <a:alpha val="3921"/>
            </a:srgbClr>
          </a:solidFill>
          <a:ln>
            <a:noFill/>
          </a:ln>
        </p:spPr>
        <p:txBody>
          <a:bodyPr anchorCtr="0" anchor="t" bIns="40075" lIns="80175" spcFirstLastPara="1" rIns="80175" wrap="square" tIns="40075">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grpSp>
        <p:nvGrpSpPr>
          <p:cNvPr id="252" name="Google Shape;252;p28"/>
          <p:cNvGrpSpPr/>
          <p:nvPr/>
        </p:nvGrpSpPr>
        <p:grpSpPr>
          <a:xfrm>
            <a:off x="-523" y="483080"/>
            <a:ext cx="10692865" cy="6593515"/>
            <a:chOff x="-523" y="483080"/>
            <a:chExt cx="10692865" cy="6593515"/>
          </a:xfrm>
        </p:grpSpPr>
        <p:cxnSp>
          <p:nvCxnSpPr>
            <p:cNvPr id="253" name="Google Shape;253;p28"/>
            <p:cNvCxnSpPr/>
            <p:nvPr/>
          </p:nvCxnSpPr>
          <p:spPr>
            <a:xfrm>
              <a:off x="-523" y="483080"/>
              <a:ext cx="10692865" cy="0"/>
            </a:xfrm>
            <a:prstGeom prst="straightConnector1">
              <a:avLst/>
            </a:prstGeom>
            <a:noFill/>
            <a:ln cap="flat" cmpd="sng" w="9525">
              <a:solidFill>
                <a:srgbClr val="C00000">
                  <a:alpha val="49019"/>
                </a:srgbClr>
              </a:solidFill>
              <a:prstDash val="solid"/>
              <a:miter lim="800000"/>
              <a:headEnd len="sm" w="sm" type="none"/>
              <a:tailEnd len="sm" w="sm" type="none"/>
            </a:ln>
          </p:spPr>
        </p:cxnSp>
        <p:cxnSp>
          <p:nvCxnSpPr>
            <p:cNvPr id="254" name="Google Shape;254;p28"/>
            <p:cNvCxnSpPr/>
            <p:nvPr/>
          </p:nvCxnSpPr>
          <p:spPr>
            <a:xfrm>
              <a:off x="-523" y="1082490"/>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55" name="Google Shape;255;p28"/>
            <p:cNvCxnSpPr/>
            <p:nvPr/>
          </p:nvCxnSpPr>
          <p:spPr>
            <a:xfrm>
              <a:off x="-523" y="1382195"/>
              <a:ext cx="10692865" cy="0"/>
            </a:xfrm>
            <a:prstGeom prst="straightConnector1">
              <a:avLst/>
            </a:prstGeom>
            <a:noFill/>
            <a:ln cap="flat" cmpd="sng" w="9525">
              <a:solidFill>
                <a:srgbClr val="C00000">
                  <a:alpha val="49019"/>
                </a:srgbClr>
              </a:solidFill>
              <a:prstDash val="solid"/>
              <a:miter lim="800000"/>
              <a:headEnd len="sm" w="sm" type="none"/>
              <a:tailEnd len="sm" w="sm" type="none"/>
            </a:ln>
          </p:spPr>
        </p:cxnSp>
        <p:cxnSp>
          <p:nvCxnSpPr>
            <p:cNvPr id="256" name="Google Shape;256;p28"/>
            <p:cNvCxnSpPr/>
            <p:nvPr/>
          </p:nvCxnSpPr>
          <p:spPr>
            <a:xfrm>
              <a:off x="-523" y="1681900"/>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57" name="Google Shape;257;p28"/>
            <p:cNvCxnSpPr/>
            <p:nvPr/>
          </p:nvCxnSpPr>
          <p:spPr>
            <a:xfrm>
              <a:off x="-523" y="1981605"/>
              <a:ext cx="10692865" cy="0"/>
            </a:xfrm>
            <a:prstGeom prst="straightConnector1">
              <a:avLst/>
            </a:prstGeom>
            <a:noFill/>
            <a:ln cap="flat" cmpd="sng" w="9525">
              <a:solidFill>
                <a:srgbClr val="C00000">
                  <a:alpha val="49019"/>
                </a:srgbClr>
              </a:solidFill>
              <a:prstDash val="solid"/>
              <a:miter lim="800000"/>
              <a:headEnd len="sm" w="sm" type="none"/>
              <a:tailEnd len="sm" w="sm" type="none"/>
            </a:ln>
          </p:spPr>
        </p:cxnSp>
        <p:cxnSp>
          <p:nvCxnSpPr>
            <p:cNvPr id="258" name="Google Shape;258;p28"/>
            <p:cNvCxnSpPr/>
            <p:nvPr/>
          </p:nvCxnSpPr>
          <p:spPr>
            <a:xfrm>
              <a:off x="-523" y="2281310"/>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59" name="Google Shape;259;p28"/>
            <p:cNvCxnSpPr/>
            <p:nvPr/>
          </p:nvCxnSpPr>
          <p:spPr>
            <a:xfrm>
              <a:off x="-523" y="2581015"/>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60" name="Google Shape;260;p28"/>
            <p:cNvCxnSpPr/>
            <p:nvPr/>
          </p:nvCxnSpPr>
          <p:spPr>
            <a:xfrm>
              <a:off x="-523" y="2880720"/>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61" name="Google Shape;261;p28"/>
            <p:cNvCxnSpPr/>
            <p:nvPr/>
          </p:nvCxnSpPr>
          <p:spPr>
            <a:xfrm>
              <a:off x="-523" y="3180425"/>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62" name="Google Shape;262;p28"/>
            <p:cNvCxnSpPr/>
            <p:nvPr/>
          </p:nvCxnSpPr>
          <p:spPr>
            <a:xfrm>
              <a:off x="-523" y="3480130"/>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63" name="Google Shape;263;p28"/>
            <p:cNvCxnSpPr/>
            <p:nvPr/>
          </p:nvCxnSpPr>
          <p:spPr>
            <a:xfrm>
              <a:off x="-523" y="3779835"/>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64" name="Google Shape;264;p28"/>
            <p:cNvCxnSpPr/>
            <p:nvPr/>
          </p:nvCxnSpPr>
          <p:spPr>
            <a:xfrm>
              <a:off x="-523" y="4079540"/>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65" name="Google Shape;265;p28"/>
            <p:cNvCxnSpPr/>
            <p:nvPr/>
          </p:nvCxnSpPr>
          <p:spPr>
            <a:xfrm>
              <a:off x="-523" y="4379245"/>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66" name="Google Shape;266;p28"/>
            <p:cNvCxnSpPr/>
            <p:nvPr/>
          </p:nvCxnSpPr>
          <p:spPr>
            <a:xfrm>
              <a:off x="-523" y="4678950"/>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67" name="Google Shape;267;p28"/>
            <p:cNvCxnSpPr/>
            <p:nvPr/>
          </p:nvCxnSpPr>
          <p:spPr>
            <a:xfrm>
              <a:off x="-523" y="4978655"/>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68" name="Google Shape;268;p28"/>
            <p:cNvCxnSpPr/>
            <p:nvPr/>
          </p:nvCxnSpPr>
          <p:spPr>
            <a:xfrm>
              <a:off x="-523" y="5278360"/>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69" name="Google Shape;269;p28"/>
            <p:cNvCxnSpPr/>
            <p:nvPr/>
          </p:nvCxnSpPr>
          <p:spPr>
            <a:xfrm>
              <a:off x="-523" y="5578065"/>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70" name="Google Shape;270;p28"/>
            <p:cNvCxnSpPr/>
            <p:nvPr/>
          </p:nvCxnSpPr>
          <p:spPr>
            <a:xfrm>
              <a:off x="-523" y="5877770"/>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71" name="Google Shape;271;p28"/>
            <p:cNvCxnSpPr/>
            <p:nvPr/>
          </p:nvCxnSpPr>
          <p:spPr>
            <a:xfrm>
              <a:off x="-523" y="6177475"/>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72" name="Google Shape;272;p28"/>
            <p:cNvCxnSpPr/>
            <p:nvPr/>
          </p:nvCxnSpPr>
          <p:spPr>
            <a:xfrm>
              <a:off x="-523" y="6477180"/>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73" name="Google Shape;273;p28"/>
            <p:cNvCxnSpPr/>
            <p:nvPr/>
          </p:nvCxnSpPr>
          <p:spPr>
            <a:xfrm>
              <a:off x="-523" y="782785"/>
              <a:ext cx="10692865"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274" name="Google Shape;274;p28"/>
            <p:cNvCxnSpPr/>
            <p:nvPr/>
          </p:nvCxnSpPr>
          <p:spPr>
            <a:xfrm>
              <a:off x="-523" y="7076595"/>
              <a:ext cx="10692865" cy="0"/>
            </a:xfrm>
            <a:prstGeom prst="straightConnector1">
              <a:avLst/>
            </a:prstGeom>
            <a:noFill/>
            <a:ln cap="flat" cmpd="sng" w="9525">
              <a:solidFill>
                <a:srgbClr val="C00000">
                  <a:alpha val="49019"/>
                </a:srgbClr>
              </a:solidFill>
              <a:prstDash val="solid"/>
              <a:miter lim="800000"/>
              <a:headEnd len="sm" w="sm" type="none"/>
              <a:tailEnd len="sm" w="sm" type="none"/>
            </a:ln>
          </p:spPr>
        </p:cxnSp>
        <p:cxnSp>
          <p:nvCxnSpPr>
            <p:cNvPr id="275" name="Google Shape;275;p28"/>
            <p:cNvCxnSpPr/>
            <p:nvPr/>
          </p:nvCxnSpPr>
          <p:spPr>
            <a:xfrm>
              <a:off x="-523" y="6776885"/>
              <a:ext cx="10692865" cy="0"/>
            </a:xfrm>
            <a:prstGeom prst="straightConnector1">
              <a:avLst/>
            </a:prstGeom>
            <a:noFill/>
            <a:ln cap="flat" cmpd="sng" w="9525">
              <a:solidFill>
                <a:srgbClr val="C00000"/>
              </a:solidFill>
              <a:prstDash val="solid"/>
              <a:miter lim="800000"/>
              <a:headEnd len="sm" w="sm" type="none"/>
              <a:tailEnd len="sm" w="sm" type="none"/>
            </a:ln>
          </p:spPr>
        </p:cxnSp>
      </p:grpSp>
      <p:sp>
        <p:nvSpPr>
          <p:cNvPr id="276" name="Google Shape;276;p28"/>
          <p:cNvSpPr/>
          <p:nvPr/>
        </p:nvSpPr>
        <p:spPr>
          <a:xfrm>
            <a:off x="482555" y="7088276"/>
            <a:ext cx="9726176" cy="288585"/>
          </a:xfrm>
          <a:prstGeom prst="rect">
            <a:avLst/>
          </a:prstGeom>
          <a:solidFill>
            <a:srgbClr val="FF0000">
              <a:alpha val="9019"/>
            </a:srgbClr>
          </a:solidFill>
          <a:ln>
            <a:noFill/>
          </a:ln>
        </p:spPr>
        <p:txBody>
          <a:bodyPr anchorCtr="0" anchor="t" bIns="40075" lIns="80175" spcFirstLastPara="1" rIns="80175" wrap="square" tIns="40075">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77" name="Google Shape;277;p28"/>
          <p:cNvSpPr/>
          <p:nvPr/>
        </p:nvSpPr>
        <p:spPr>
          <a:xfrm>
            <a:off x="483082" y="1391828"/>
            <a:ext cx="9739052" cy="600004"/>
          </a:xfrm>
          <a:prstGeom prst="rect">
            <a:avLst/>
          </a:prstGeom>
          <a:solidFill>
            <a:srgbClr val="FF0000">
              <a:alpha val="3921"/>
            </a:srgbClr>
          </a:solidFill>
          <a:ln>
            <a:noFill/>
          </a:ln>
        </p:spPr>
        <p:txBody>
          <a:bodyPr anchorCtr="0" anchor="t" bIns="40075" lIns="80175" spcFirstLastPara="1" rIns="80175" wrap="square" tIns="40075">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grpSp>
        <p:nvGrpSpPr>
          <p:cNvPr id="278" name="Google Shape;278;p28"/>
          <p:cNvGrpSpPr/>
          <p:nvPr/>
        </p:nvGrpSpPr>
        <p:grpSpPr>
          <a:xfrm>
            <a:off x="1065795" y="1991832"/>
            <a:ext cx="8561694" cy="5096444"/>
            <a:chOff x="1215339" y="549274"/>
            <a:chExt cx="9763000" cy="5759450"/>
          </a:xfrm>
        </p:grpSpPr>
        <p:sp>
          <p:nvSpPr>
            <p:cNvPr id="279" name="Google Shape;279;p28"/>
            <p:cNvSpPr/>
            <p:nvPr/>
          </p:nvSpPr>
          <p:spPr>
            <a:xfrm>
              <a:off x="6900339" y="549274"/>
              <a:ext cx="288000" cy="5759450"/>
            </a:xfrm>
            <a:prstGeom prst="rect">
              <a:avLst/>
            </a:prstGeom>
            <a:solidFill>
              <a:srgbClr val="9EB5FA">
                <a:alpha val="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80" name="Google Shape;280;p28"/>
            <p:cNvSpPr/>
            <p:nvPr/>
          </p:nvSpPr>
          <p:spPr>
            <a:xfrm>
              <a:off x="8795339" y="549274"/>
              <a:ext cx="288000" cy="5759450"/>
            </a:xfrm>
            <a:prstGeom prst="rect">
              <a:avLst/>
            </a:prstGeom>
            <a:solidFill>
              <a:srgbClr val="9EB5FA">
                <a:alpha val="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81" name="Google Shape;281;p28"/>
            <p:cNvSpPr/>
            <p:nvPr/>
          </p:nvSpPr>
          <p:spPr>
            <a:xfrm>
              <a:off x="7847839" y="549274"/>
              <a:ext cx="288000" cy="5759450"/>
            </a:xfrm>
            <a:prstGeom prst="rect">
              <a:avLst/>
            </a:prstGeom>
            <a:solidFill>
              <a:srgbClr val="9EB5FA">
                <a:alpha val="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82" name="Google Shape;282;p28"/>
            <p:cNvSpPr/>
            <p:nvPr/>
          </p:nvSpPr>
          <p:spPr>
            <a:xfrm>
              <a:off x="9742839" y="549274"/>
              <a:ext cx="288000" cy="5759450"/>
            </a:xfrm>
            <a:prstGeom prst="rect">
              <a:avLst/>
            </a:prstGeom>
            <a:solidFill>
              <a:srgbClr val="9EB5FA">
                <a:alpha val="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83" name="Google Shape;283;p28"/>
            <p:cNvSpPr/>
            <p:nvPr/>
          </p:nvSpPr>
          <p:spPr>
            <a:xfrm>
              <a:off x="10690339" y="549274"/>
              <a:ext cx="288000" cy="5759450"/>
            </a:xfrm>
            <a:prstGeom prst="rect">
              <a:avLst/>
            </a:prstGeom>
            <a:solidFill>
              <a:srgbClr val="9EB5FA">
                <a:alpha val="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84" name="Google Shape;284;p28"/>
            <p:cNvSpPr/>
            <p:nvPr/>
          </p:nvSpPr>
          <p:spPr>
            <a:xfrm>
              <a:off x="5952839" y="549274"/>
              <a:ext cx="288000" cy="5759450"/>
            </a:xfrm>
            <a:prstGeom prst="rect">
              <a:avLst/>
            </a:prstGeom>
            <a:solidFill>
              <a:srgbClr val="9EB5FA">
                <a:alpha val="2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85" name="Google Shape;285;p28"/>
            <p:cNvSpPr/>
            <p:nvPr/>
          </p:nvSpPr>
          <p:spPr>
            <a:xfrm>
              <a:off x="1215339" y="549274"/>
              <a:ext cx="288000" cy="5759450"/>
            </a:xfrm>
            <a:prstGeom prst="rect">
              <a:avLst/>
            </a:prstGeom>
            <a:solidFill>
              <a:srgbClr val="9EB5FA">
                <a:alpha val="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86" name="Google Shape;286;p28"/>
            <p:cNvSpPr/>
            <p:nvPr/>
          </p:nvSpPr>
          <p:spPr>
            <a:xfrm>
              <a:off x="2162839" y="549274"/>
              <a:ext cx="288000" cy="5759450"/>
            </a:xfrm>
            <a:prstGeom prst="rect">
              <a:avLst/>
            </a:prstGeom>
            <a:solidFill>
              <a:srgbClr val="9EB5FA">
                <a:alpha val="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87" name="Google Shape;287;p28"/>
            <p:cNvSpPr/>
            <p:nvPr/>
          </p:nvSpPr>
          <p:spPr>
            <a:xfrm>
              <a:off x="3110339" y="549274"/>
              <a:ext cx="288000" cy="5759450"/>
            </a:xfrm>
            <a:prstGeom prst="rect">
              <a:avLst/>
            </a:prstGeom>
            <a:solidFill>
              <a:srgbClr val="9EB5FA">
                <a:alpha val="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88" name="Google Shape;288;p28"/>
            <p:cNvSpPr/>
            <p:nvPr/>
          </p:nvSpPr>
          <p:spPr>
            <a:xfrm>
              <a:off x="4057839" y="549274"/>
              <a:ext cx="288000" cy="5759450"/>
            </a:xfrm>
            <a:prstGeom prst="rect">
              <a:avLst/>
            </a:prstGeom>
            <a:solidFill>
              <a:srgbClr val="9EB5FA">
                <a:alpha val="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89" name="Google Shape;289;p28"/>
            <p:cNvSpPr/>
            <p:nvPr/>
          </p:nvSpPr>
          <p:spPr>
            <a:xfrm>
              <a:off x="5005339" y="549274"/>
              <a:ext cx="288000" cy="5759450"/>
            </a:xfrm>
            <a:prstGeom prst="rect">
              <a:avLst/>
            </a:prstGeom>
            <a:solidFill>
              <a:srgbClr val="9EB5FA">
                <a:alpha val="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grpSp>
      <p:sp>
        <p:nvSpPr>
          <p:cNvPr id="290" name="Google Shape;290;p28"/>
          <p:cNvSpPr txBox="1"/>
          <p:nvPr/>
        </p:nvSpPr>
        <p:spPr>
          <a:xfrm>
            <a:off x="483080" y="7127843"/>
            <a:ext cx="7919690" cy="243015"/>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7F7F7F"/>
              </a:buClr>
              <a:buSzPts val="877"/>
              <a:buFont typeface="Calibri"/>
              <a:buNone/>
            </a:pPr>
            <a:r>
              <a:rPr b="0" i="0" lang="en-IN" sz="877" u="none" cap="none" strike="noStrike">
                <a:solidFill>
                  <a:srgbClr val="7F7F7F"/>
                </a:solidFill>
                <a:latin typeface="Calibri"/>
                <a:ea typeface="Calibri"/>
                <a:cs typeface="Calibri"/>
                <a:sym typeface="Calibri"/>
              </a:rPr>
              <a:t>Footnotes/Notes</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rgbClr val="7F7F7F"/>
              </a:buClr>
              <a:buSzPts val="877"/>
              <a:buFont typeface="Calibri"/>
              <a:buNone/>
            </a:pPr>
            <a:r>
              <a:rPr b="0" i="0" lang="en-IN" sz="877" u="none" cap="none" strike="noStrike">
                <a:solidFill>
                  <a:srgbClr val="7F7F7F"/>
                </a:solidFill>
                <a:latin typeface="Calibri"/>
                <a:ea typeface="Calibri"/>
                <a:cs typeface="Calibri"/>
                <a:sym typeface="Calibri"/>
              </a:rPr>
              <a:t>Source: Include a source here</a:t>
            </a:r>
            <a:endParaRPr b="0" i="0" sz="1400" u="none" cap="none" strike="noStrike">
              <a:solidFill>
                <a:srgbClr val="000000"/>
              </a:solidFill>
              <a:latin typeface="Arial"/>
              <a:ea typeface="Arial"/>
              <a:cs typeface="Arial"/>
              <a:sym typeface="Arial"/>
            </a:endParaRPr>
          </a:p>
        </p:txBody>
      </p:sp>
      <p:sp>
        <p:nvSpPr>
          <p:cNvPr id="291" name="Google Shape;291;p28"/>
          <p:cNvSpPr txBox="1"/>
          <p:nvPr>
            <p:ph idx="12" type="sldNum"/>
          </p:nvPr>
        </p:nvSpPr>
        <p:spPr>
          <a:xfrm>
            <a:off x="10075418" y="7235885"/>
            <a:ext cx="133050" cy="134973"/>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292" name="Google Shape;292;p28"/>
          <p:cNvSpPr txBox="1"/>
          <p:nvPr>
            <p:ph type="title"/>
          </p:nvPr>
        </p:nvSpPr>
        <p:spPr>
          <a:xfrm>
            <a:off x="482600" y="499818"/>
            <a:ext cx="9725867" cy="418576"/>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293" name="Google Shape;293;p28"/>
          <p:cNvGrpSpPr/>
          <p:nvPr/>
        </p:nvGrpSpPr>
        <p:grpSpPr>
          <a:xfrm>
            <a:off x="483085" y="6894071"/>
            <a:ext cx="9725385" cy="60847"/>
            <a:chOff x="550864" y="6156603"/>
            <a:chExt cx="11089971" cy="55199"/>
          </a:xfrm>
        </p:grpSpPr>
        <p:sp>
          <p:nvSpPr>
            <p:cNvPr id="294" name="Google Shape;294;p28"/>
            <p:cNvSpPr/>
            <p:nvPr/>
          </p:nvSpPr>
          <p:spPr>
            <a:xfrm>
              <a:off x="550864" y="6156603"/>
              <a:ext cx="1983600" cy="55199"/>
            </a:xfrm>
            <a:prstGeom prst="rect">
              <a:avLst/>
            </a:prstGeom>
            <a:solidFill>
              <a:srgbClr val="9EB5FA">
                <a:alpha val="2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95" name="Google Shape;295;p28"/>
            <p:cNvSpPr/>
            <p:nvPr/>
          </p:nvSpPr>
          <p:spPr>
            <a:xfrm>
              <a:off x="5104050" y="6156603"/>
              <a:ext cx="1983600" cy="55199"/>
            </a:xfrm>
            <a:prstGeom prst="rect">
              <a:avLst/>
            </a:prstGeom>
            <a:solidFill>
              <a:srgbClr val="9EB5FA">
                <a:alpha val="2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96" name="Google Shape;296;p28"/>
            <p:cNvSpPr/>
            <p:nvPr/>
          </p:nvSpPr>
          <p:spPr>
            <a:xfrm>
              <a:off x="7380643" y="6156603"/>
              <a:ext cx="1983600" cy="55199"/>
            </a:xfrm>
            <a:prstGeom prst="rect">
              <a:avLst/>
            </a:prstGeom>
            <a:solidFill>
              <a:srgbClr val="9EB5FA">
                <a:alpha val="2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97" name="Google Shape;297;p28"/>
            <p:cNvSpPr/>
            <p:nvPr/>
          </p:nvSpPr>
          <p:spPr>
            <a:xfrm>
              <a:off x="9657235" y="6156603"/>
              <a:ext cx="1983600" cy="55199"/>
            </a:xfrm>
            <a:prstGeom prst="rect">
              <a:avLst/>
            </a:prstGeom>
            <a:solidFill>
              <a:srgbClr val="9EB5FA">
                <a:alpha val="2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sp>
          <p:nvSpPr>
            <p:cNvPr id="298" name="Google Shape;298;p28"/>
            <p:cNvSpPr/>
            <p:nvPr/>
          </p:nvSpPr>
          <p:spPr>
            <a:xfrm>
              <a:off x="2827457" y="6156603"/>
              <a:ext cx="1983600" cy="55199"/>
            </a:xfrm>
            <a:prstGeom prst="rect">
              <a:avLst/>
            </a:prstGeom>
            <a:solidFill>
              <a:srgbClr val="9EB5FA">
                <a:alpha val="2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579"/>
                <a:buFont typeface="Arial"/>
                <a:buNone/>
              </a:pPr>
              <a:r>
                <a:t/>
              </a:r>
              <a:endParaRPr b="0" i="0" sz="1579" u="none" cap="none" strike="noStrike">
                <a:solidFill>
                  <a:schemeClr val="dk1"/>
                </a:solidFill>
                <a:latin typeface="Calibri"/>
                <a:ea typeface="Calibri"/>
                <a:cs typeface="Calibri"/>
                <a:sym typeface="Calibri"/>
              </a:endParaRPr>
            </a:p>
          </p:txBody>
        </p:sp>
      </p:grpSp>
      <p:cxnSp>
        <p:nvCxnSpPr>
          <p:cNvPr id="299" name="Google Shape;299;p28"/>
          <p:cNvCxnSpPr/>
          <p:nvPr/>
        </p:nvCxnSpPr>
        <p:spPr>
          <a:xfrm>
            <a:off x="473028" y="416190"/>
            <a:ext cx="473555" cy="0"/>
          </a:xfrm>
          <a:prstGeom prst="straightConnector1">
            <a:avLst/>
          </a:prstGeom>
          <a:noFill/>
          <a:ln cap="flat" cmpd="sng" w="38100">
            <a:solidFill>
              <a:schemeClr val="dk2"/>
            </a:solidFill>
            <a:prstDash val="solid"/>
            <a:miter lim="800000"/>
            <a:headEnd len="sm" w="sm" type="none"/>
            <a:tailEnd len="sm" w="sm" type="none"/>
          </a:ln>
        </p:spPr>
      </p:cxnSp>
      <p:grpSp>
        <p:nvGrpSpPr>
          <p:cNvPr id="300" name="Google Shape;300;p28"/>
          <p:cNvGrpSpPr/>
          <p:nvPr/>
        </p:nvGrpSpPr>
        <p:grpSpPr>
          <a:xfrm>
            <a:off x="10518694" y="5524364"/>
            <a:ext cx="97271" cy="1816411"/>
            <a:chOff x="10518694" y="5463404"/>
            <a:chExt cx="97271" cy="1816408"/>
          </a:xfrm>
        </p:grpSpPr>
        <p:grpSp>
          <p:nvGrpSpPr>
            <p:cNvPr id="301" name="Google Shape;301;p28"/>
            <p:cNvGrpSpPr/>
            <p:nvPr/>
          </p:nvGrpSpPr>
          <p:grpSpPr>
            <a:xfrm>
              <a:off x="10530628" y="6878757"/>
              <a:ext cx="62166" cy="401056"/>
              <a:chOff x="10629461" y="6878757"/>
              <a:chExt cx="62166" cy="401056"/>
            </a:xfrm>
          </p:grpSpPr>
          <p:sp>
            <p:nvSpPr>
              <p:cNvPr id="302" name="Google Shape;302;p28"/>
              <p:cNvSpPr/>
              <p:nvPr/>
            </p:nvSpPr>
            <p:spPr>
              <a:xfrm rot="-5400000">
                <a:off x="10688095" y="7163862"/>
                <a:ext cx="15" cy="1558"/>
              </a:xfrm>
              <a:custGeom>
                <a:rect b="b" l="l" r="r" t="t"/>
                <a:pathLst>
                  <a:path extrusionOk="0" h="1558" w="15">
                    <a:moveTo>
                      <a:pt x="0" y="0"/>
                    </a:moveTo>
                    <a:lnTo>
                      <a:pt x="16" y="0"/>
                    </a:lnTo>
                    <a:lnTo>
                      <a:pt x="16" y="0"/>
                    </a:lnTo>
                    <a:lnTo>
                      <a:pt x="0" y="0"/>
                    </a:ln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03" name="Google Shape;303;p28"/>
              <p:cNvSpPr/>
              <p:nvPr/>
            </p:nvSpPr>
            <p:spPr>
              <a:xfrm rot="-5400000">
                <a:off x="10652401" y="7145302"/>
                <a:ext cx="411" cy="246"/>
              </a:xfrm>
              <a:custGeom>
                <a:rect b="b" l="l" r="r" t="t"/>
                <a:pathLst>
                  <a:path extrusionOk="0" h="246" w="411">
                    <a:moveTo>
                      <a:pt x="0" y="0"/>
                    </a:moveTo>
                    <a:cubicBezTo>
                      <a:pt x="234" y="156"/>
                      <a:pt x="452" y="312"/>
                      <a:pt x="405" y="218"/>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04" name="Google Shape;304;p28"/>
              <p:cNvSpPr/>
              <p:nvPr/>
            </p:nvSpPr>
            <p:spPr>
              <a:xfrm rot="-5400000">
                <a:off x="10652556" y="7165151"/>
                <a:ext cx="13" cy="69"/>
              </a:xfrm>
              <a:custGeom>
                <a:rect b="b" l="l" r="r" t="t"/>
                <a:pathLst>
                  <a:path extrusionOk="0" h="69" w="13">
                    <a:moveTo>
                      <a:pt x="14" y="35"/>
                    </a:moveTo>
                    <a:cubicBezTo>
                      <a:pt x="14" y="35"/>
                      <a:pt x="14" y="-43"/>
                      <a:pt x="14" y="35"/>
                    </a:cubicBezTo>
                    <a:cubicBezTo>
                      <a:pt x="14" y="113"/>
                      <a:pt x="-17" y="35"/>
                      <a:pt x="14" y="35"/>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05" name="Google Shape;305;p28"/>
              <p:cNvSpPr/>
              <p:nvPr/>
            </p:nvSpPr>
            <p:spPr>
              <a:xfrm rot="-5400000">
                <a:off x="10650495" y="7161416"/>
                <a:ext cx="237" cy="93"/>
              </a:xfrm>
              <a:custGeom>
                <a:rect b="b" l="l" r="r" t="t"/>
                <a:pathLst>
                  <a:path extrusionOk="0" h="93" w="237">
                    <a:moveTo>
                      <a:pt x="238" y="0"/>
                    </a:moveTo>
                    <a:lnTo>
                      <a:pt x="50" y="94"/>
                    </a:lnTo>
                    <a:cubicBezTo>
                      <a:pt x="160" y="94"/>
                      <a:pt x="-105" y="94"/>
                      <a:pt x="50" y="94"/>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06" name="Google Shape;306;p28"/>
              <p:cNvSpPr/>
              <p:nvPr/>
            </p:nvSpPr>
            <p:spPr>
              <a:xfrm rot="-5400000">
                <a:off x="10645049" y="7132879"/>
                <a:ext cx="46577" cy="46577"/>
              </a:xfrm>
              <a:custGeom>
                <a:rect b="b" l="l" r="r" t="t"/>
                <a:pathLst>
                  <a:path extrusionOk="0" h="46577" w="46577">
                    <a:moveTo>
                      <a:pt x="23289" y="0"/>
                    </a:moveTo>
                    <a:cubicBezTo>
                      <a:pt x="10427" y="0"/>
                      <a:pt x="0" y="10427"/>
                      <a:pt x="0" y="23289"/>
                    </a:cubicBezTo>
                    <a:cubicBezTo>
                      <a:pt x="0" y="36151"/>
                      <a:pt x="10427" y="46578"/>
                      <a:pt x="23289" y="46578"/>
                    </a:cubicBezTo>
                    <a:cubicBezTo>
                      <a:pt x="36151" y="46578"/>
                      <a:pt x="46577" y="36151"/>
                      <a:pt x="46577" y="23289"/>
                    </a:cubicBezTo>
                    <a:cubicBezTo>
                      <a:pt x="46577" y="23273"/>
                      <a:pt x="46577" y="23258"/>
                      <a:pt x="46577" y="23242"/>
                    </a:cubicBezTo>
                    <a:cubicBezTo>
                      <a:pt x="46569" y="10397"/>
                      <a:pt x="36149" y="-9"/>
                      <a:pt x="23304" y="0"/>
                    </a:cubicBezTo>
                    <a:cubicBezTo>
                      <a:pt x="23299" y="0"/>
                      <a:pt x="23294" y="0"/>
                      <a:pt x="23289" y="0"/>
                    </a:cubicBezTo>
                    <a:close/>
                    <a:moveTo>
                      <a:pt x="24473" y="14201"/>
                    </a:moveTo>
                    <a:cubicBezTo>
                      <a:pt x="24380" y="14201"/>
                      <a:pt x="24473" y="14326"/>
                      <a:pt x="24473" y="14372"/>
                    </a:cubicBezTo>
                    <a:cubicBezTo>
                      <a:pt x="24407" y="14358"/>
                      <a:pt x="24337" y="14358"/>
                      <a:pt x="24271" y="14372"/>
                    </a:cubicBezTo>
                    <a:cubicBezTo>
                      <a:pt x="24411" y="14372"/>
                      <a:pt x="24629" y="14559"/>
                      <a:pt x="24442" y="14669"/>
                    </a:cubicBezTo>
                    <a:cubicBezTo>
                      <a:pt x="24255" y="14778"/>
                      <a:pt x="24520" y="14669"/>
                      <a:pt x="24536" y="14669"/>
                    </a:cubicBezTo>
                    <a:cubicBezTo>
                      <a:pt x="24660" y="14388"/>
                      <a:pt x="25034" y="14778"/>
                      <a:pt x="24769" y="14965"/>
                    </a:cubicBezTo>
                    <a:lnTo>
                      <a:pt x="24769" y="14965"/>
                    </a:lnTo>
                    <a:cubicBezTo>
                      <a:pt x="24769" y="14965"/>
                      <a:pt x="24769" y="14965"/>
                      <a:pt x="24769" y="14965"/>
                    </a:cubicBezTo>
                    <a:lnTo>
                      <a:pt x="24769" y="14965"/>
                    </a:lnTo>
                    <a:cubicBezTo>
                      <a:pt x="24769" y="14965"/>
                      <a:pt x="24676" y="14965"/>
                      <a:pt x="24645" y="14965"/>
                    </a:cubicBezTo>
                    <a:cubicBezTo>
                      <a:pt x="24614" y="14965"/>
                      <a:pt x="24645" y="14965"/>
                      <a:pt x="24645" y="15058"/>
                    </a:cubicBezTo>
                    <a:cubicBezTo>
                      <a:pt x="24645" y="15152"/>
                      <a:pt x="24754" y="15058"/>
                      <a:pt x="24645" y="15058"/>
                    </a:cubicBezTo>
                    <a:cubicBezTo>
                      <a:pt x="24536" y="15058"/>
                      <a:pt x="24769" y="15058"/>
                      <a:pt x="24847" y="15058"/>
                    </a:cubicBezTo>
                    <a:cubicBezTo>
                      <a:pt x="24925" y="15058"/>
                      <a:pt x="24754" y="15167"/>
                      <a:pt x="24754" y="15245"/>
                    </a:cubicBezTo>
                    <a:cubicBezTo>
                      <a:pt x="24754" y="15323"/>
                      <a:pt x="24317" y="15370"/>
                      <a:pt x="24271" y="15245"/>
                    </a:cubicBezTo>
                    <a:cubicBezTo>
                      <a:pt x="24224" y="15121"/>
                      <a:pt x="23865" y="15245"/>
                      <a:pt x="23663" y="15339"/>
                    </a:cubicBezTo>
                    <a:cubicBezTo>
                      <a:pt x="23460" y="15432"/>
                      <a:pt x="23663" y="15542"/>
                      <a:pt x="23476" y="15417"/>
                    </a:cubicBezTo>
                    <a:cubicBezTo>
                      <a:pt x="23289" y="15292"/>
                      <a:pt x="23242" y="15417"/>
                      <a:pt x="23195" y="15557"/>
                    </a:cubicBezTo>
                    <a:cubicBezTo>
                      <a:pt x="23148" y="15697"/>
                      <a:pt x="23195" y="15557"/>
                      <a:pt x="23055" y="15557"/>
                    </a:cubicBezTo>
                    <a:cubicBezTo>
                      <a:pt x="23189" y="15454"/>
                      <a:pt x="23315" y="15339"/>
                      <a:pt x="23429" y="15214"/>
                    </a:cubicBezTo>
                    <a:cubicBezTo>
                      <a:pt x="23429" y="15058"/>
                      <a:pt x="23647" y="15214"/>
                      <a:pt x="23772" y="15214"/>
                    </a:cubicBezTo>
                    <a:cubicBezTo>
                      <a:pt x="23897" y="15214"/>
                      <a:pt x="23865" y="15074"/>
                      <a:pt x="23912" y="15012"/>
                    </a:cubicBezTo>
                    <a:cubicBezTo>
                      <a:pt x="23959" y="14949"/>
                      <a:pt x="23678" y="15214"/>
                      <a:pt x="23600" y="15089"/>
                    </a:cubicBezTo>
                    <a:cubicBezTo>
                      <a:pt x="23522" y="14965"/>
                      <a:pt x="23367" y="15089"/>
                      <a:pt x="23507" y="15089"/>
                    </a:cubicBezTo>
                    <a:cubicBezTo>
                      <a:pt x="23647" y="15089"/>
                      <a:pt x="23382" y="15089"/>
                      <a:pt x="23289" y="15089"/>
                    </a:cubicBezTo>
                    <a:lnTo>
                      <a:pt x="23289" y="15089"/>
                    </a:lnTo>
                    <a:cubicBezTo>
                      <a:pt x="23289" y="15089"/>
                      <a:pt x="23289" y="15089"/>
                      <a:pt x="23289" y="15089"/>
                    </a:cubicBezTo>
                    <a:cubicBezTo>
                      <a:pt x="23522" y="15012"/>
                      <a:pt x="23632" y="14949"/>
                      <a:pt x="23600" y="14715"/>
                    </a:cubicBezTo>
                    <a:lnTo>
                      <a:pt x="23444" y="14715"/>
                    </a:lnTo>
                    <a:cubicBezTo>
                      <a:pt x="23554" y="14606"/>
                      <a:pt x="23709" y="14466"/>
                      <a:pt x="23865" y="14575"/>
                    </a:cubicBezTo>
                    <a:cubicBezTo>
                      <a:pt x="23741" y="14419"/>
                      <a:pt x="23865" y="14575"/>
                      <a:pt x="23865" y="14575"/>
                    </a:cubicBezTo>
                    <a:cubicBezTo>
                      <a:pt x="23865" y="14575"/>
                      <a:pt x="23772" y="14372"/>
                      <a:pt x="23865" y="14326"/>
                    </a:cubicBezTo>
                    <a:cubicBezTo>
                      <a:pt x="23959" y="14279"/>
                      <a:pt x="23865" y="14201"/>
                      <a:pt x="23772" y="14326"/>
                    </a:cubicBezTo>
                    <a:lnTo>
                      <a:pt x="23772" y="14326"/>
                    </a:lnTo>
                    <a:cubicBezTo>
                      <a:pt x="23647" y="14326"/>
                      <a:pt x="23772" y="14045"/>
                      <a:pt x="23772" y="14061"/>
                    </a:cubicBezTo>
                    <a:cubicBezTo>
                      <a:pt x="23616" y="14061"/>
                      <a:pt x="23585" y="14170"/>
                      <a:pt x="23444" y="14061"/>
                    </a:cubicBezTo>
                    <a:cubicBezTo>
                      <a:pt x="23304" y="13952"/>
                      <a:pt x="23444" y="14061"/>
                      <a:pt x="23444" y="14154"/>
                    </a:cubicBezTo>
                    <a:cubicBezTo>
                      <a:pt x="23444" y="14248"/>
                      <a:pt x="23289" y="14029"/>
                      <a:pt x="23335" y="14154"/>
                    </a:cubicBezTo>
                    <a:cubicBezTo>
                      <a:pt x="23382" y="14279"/>
                      <a:pt x="23335" y="14061"/>
                      <a:pt x="23335" y="14029"/>
                    </a:cubicBezTo>
                    <a:lnTo>
                      <a:pt x="23335" y="14029"/>
                    </a:lnTo>
                    <a:cubicBezTo>
                      <a:pt x="23335" y="14029"/>
                      <a:pt x="23335" y="13874"/>
                      <a:pt x="23429" y="13827"/>
                    </a:cubicBezTo>
                    <a:cubicBezTo>
                      <a:pt x="23522" y="13780"/>
                      <a:pt x="23335" y="13640"/>
                      <a:pt x="23429" y="13671"/>
                    </a:cubicBezTo>
                    <a:cubicBezTo>
                      <a:pt x="23522" y="13702"/>
                      <a:pt x="23429" y="13671"/>
                      <a:pt x="23429" y="13577"/>
                    </a:cubicBezTo>
                    <a:cubicBezTo>
                      <a:pt x="23429" y="13484"/>
                      <a:pt x="23429" y="13655"/>
                      <a:pt x="23429" y="13687"/>
                    </a:cubicBezTo>
                    <a:lnTo>
                      <a:pt x="23429" y="13687"/>
                    </a:lnTo>
                    <a:cubicBezTo>
                      <a:pt x="23429" y="13687"/>
                      <a:pt x="23429" y="13687"/>
                      <a:pt x="23429" y="13687"/>
                    </a:cubicBezTo>
                    <a:cubicBezTo>
                      <a:pt x="23429" y="13687"/>
                      <a:pt x="23429" y="13687"/>
                      <a:pt x="23429" y="13687"/>
                    </a:cubicBezTo>
                    <a:cubicBezTo>
                      <a:pt x="23425" y="13770"/>
                      <a:pt x="23425" y="13853"/>
                      <a:pt x="23429" y="13936"/>
                    </a:cubicBezTo>
                    <a:cubicBezTo>
                      <a:pt x="23335" y="13936"/>
                      <a:pt x="23429" y="13811"/>
                      <a:pt x="23429" y="13764"/>
                    </a:cubicBezTo>
                    <a:cubicBezTo>
                      <a:pt x="23429" y="13718"/>
                      <a:pt x="23429" y="13484"/>
                      <a:pt x="23522" y="13453"/>
                    </a:cubicBezTo>
                    <a:cubicBezTo>
                      <a:pt x="23616" y="13422"/>
                      <a:pt x="23522" y="13453"/>
                      <a:pt x="23522" y="13453"/>
                    </a:cubicBezTo>
                    <a:cubicBezTo>
                      <a:pt x="23522" y="13453"/>
                      <a:pt x="23413" y="13593"/>
                      <a:pt x="23351" y="13453"/>
                    </a:cubicBezTo>
                    <a:cubicBezTo>
                      <a:pt x="23289" y="13312"/>
                      <a:pt x="23351" y="13453"/>
                      <a:pt x="23351" y="13453"/>
                    </a:cubicBezTo>
                    <a:cubicBezTo>
                      <a:pt x="23351" y="13453"/>
                      <a:pt x="23351" y="13328"/>
                      <a:pt x="23476" y="13375"/>
                    </a:cubicBezTo>
                    <a:cubicBezTo>
                      <a:pt x="23600" y="13422"/>
                      <a:pt x="23476" y="13375"/>
                      <a:pt x="23476" y="13375"/>
                    </a:cubicBezTo>
                    <a:cubicBezTo>
                      <a:pt x="23476" y="13375"/>
                      <a:pt x="23476" y="13375"/>
                      <a:pt x="23476" y="13375"/>
                    </a:cubicBezTo>
                    <a:cubicBezTo>
                      <a:pt x="23476" y="13375"/>
                      <a:pt x="23476" y="13375"/>
                      <a:pt x="23476" y="13375"/>
                    </a:cubicBezTo>
                    <a:cubicBezTo>
                      <a:pt x="23476" y="13375"/>
                      <a:pt x="23476" y="13375"/>
                      <a:pt x="23476" y="13375"/>
                    </a:cubicBezTo>
                    <a:lnTo>
                      <a:pt x="23476" y="13375"/>
                    </a:lnTo>
                    <a:lnTo>
                      <a:pt x="23476" y="13297"/>
                    </a:lnTo>
                    <a:cubicBezTo>
                      <a:pt x="23476" y="13297"/>
                      <a:pt x="23476" y="13297"/>
                      <a:pt x="23476" y="13297"/>
                    </a:cubicBezTo>
                    <a:cubicBezTo>
                      <a:pt x="23476" y="13297"/>
                      <a:pt x="23476" y="13219"/>
                      <a:pt x="23476" y="13172"/>
                    </a:cubicBezTo>
                    <a:lnTo>
                      <a:pt x="23476" y="13172"/>
                    </a:lnTo>
                    <a:cubicBezTo>
                      <a:pt x="23476" y="13172"/>
                      <a:pt x="23476" y="13172"/>
                      <a:pt x="23476" y="13172"/>
                    </a:cubicBezTo>
                    <a:cubicBezTo>
                      <a:pt x="23476" y="13172"/>
                      <a:pt x="23476" y="13172"/>
                      <a:pt x="23569" y="13172"/>
                    </a:cubicBezTo>
                    <a:cubicBezTo>
                      <a:pt x="23574" y="13146"/>
                      <a:pt x="23574" y="13120"/>
                      <a:pt x="23569" y="13094"/>
                    </a:cubicBezTo>
                    <a:cubicBezTo>
                      <a:pt x="23569" y="13094"/>
                      <a:pt x="23678" y="12782"/>
                      <a:pt x="23709" y="12969"/>
                    </a:cubicBezTo>
                    <a:cubicBezTo>
                      <a:pt x="23741" y="13157"/>
                      <a:pt x="23709" y="12969"/>
                      <a:pt x="23709" y="12969"/>
                    </a:cubicBezTo>
                    <a:cubicBezTo>
                      <a:pt x="24084" y="12829"/>
                      <a:pt x="23990" y="12969"/>
                      <a:pt x="23709" y="13188"/>
                    </a:cubicBezTo>
                    <a:lnTo>
                      <a:pt x="23709" y="13188"/>
                    </a:lnTo>
                    <a:cubicBezTo>
                      <a:pt x="23507" y="13375"/>
                      <a:pt x="23928" y="13188"/>
                      <a:pt x="24037" y="13188"/>
                    </a:cubicBezTo>
                    <a:cubicBezTo>
                      <a:pt x="24146" y="13188"/>
                      <a:pt x="24037" y="13640"/>
                      <a:pt x="23834" y="13609"/>
                    </a:cubicBezTo>
                    <a:cubicBezTo>
                      <a:pt x="23632" y="13577"/>
                      <a:pt x="23834" y="13609"/>
                      <a:pt x="23834" y="13609"/>
                    </a:cubicBezTo>
                    <a:cubicBezTo>
                      <a:pt x="23834" y="13609"/>
                      <a:pt x="23694" y="13733"/>
                      <a:pt x="23600" y="13609"/>
                    </a:cubicBezTo>
                    <a:cubicBezTo>
                      <a:pt x="23654" y="13665"/>
                      <a:pt x="23743" y="13666"/>
                      <a:pt x="23799" y="13613"/>
                    </a:cubicBezTo>
                    <a:cubicBezTo>
                      <a:pt x="23800" y="13612"/>
                      <a:pt x="23802" y="13610"/>
                      <a:pt x="23803" y="13609"/>
                    </a:cubicBezTo>
                    <a:cubicBezTo>
                      <a:pt x="24037" y="13702"/>
                      <a:pt x="24052" y="13952"/>
                      <a:pt x="24130" y="14139"/>
                    </a:cubicBezTo>
                    <a:cubicBezTo>
                      <a:pt x="24208" y="14326"/>
                      <a:pt x="24349" y="14107"/>
                      <a:pt x="24473" y="14170"/>
                    </a:cubicBezTo>
                    <a:close/>
                    <a:moveTo>
                      <a:pt x="16461" y="43086"/>
                    </a:moveTo>
                    <a:lnTo>
                      <a:pt x="16461" y="43086"/>
                    </a:lnTo>
                    <a:lnTo>
                      <a:pt x="16461" y="43086"/>
                    </a:lnTo>
                    <a:lnTo>
                      <a:pt x="16461" y="43086"/>
                    </a:lnTo>
                    <a:lnTo>
                      <a:pt x="16539" y="43086"/>
                    </a:lnTo>
                    <a:lnTo>
                      <a:pt x="16539" y="43086"/>
                    </a:lnTo>
                    <a:lnTo>
                      <a:pt x="16321" y="42961"/>
                    </a:lnTo>
                    <a:lnTo>
                      <a:pt x="16321" y="42961"/>
                    </a:lnTo>
                    <a:lnTo>
                      <a:pt x="16321" y="42961"/>
                    </a:lnTo>
                    <a:lnTo>
                      <a:pt x="16399" y="42961"/>
                    </a:lnTo>
                    <a:lnTo>
                      <a:pt x="16399" y="42961"/>
                    </a:lnTo>
                    <a:lnTo>
                      <a:pt x="16399" y="42961"/>
                    </a:lnTo>
                    <a:lnTo>
                      <a:pt x="16149" y="42852"/>
                    </a:lnTo>
                    <a:lnTo>
                      <a:pt x="16149" y="42852"/>
                    </a:lnTo>
                    <a:cubicBezTo>
                      <a:pt x="16149" y="42852"/>
                      <a:pt x="16149" y="42852"/>
                      <a:pt x="16149" y="42852"/>
                    </a:cubicBezTo>
                    <a:cubicBezTo>
                      <a:pt x="16120" y="42838"/>
                      <a:pt x="16085" y="42838"/>
                      <a:pt x="16056" y="42852"/>
                    </a:cubicBezTo>
                    <a:lnTo>
                      <a:pt x="16056" y="42852"/>
                    </a:lnTo>
                    <a:lnTo>
                      <a:pt x="16056" y="42852"/>
                    </a:lnTo>
                    <a:lnTo>
                      <a:pt x="16056" y="42852"/>
                    </a:lnTo>
                    <a:lnTo>
                      <a:pt x="16212" y="42852"/>
                    </a:lnTo>
                    <a:lnTo>
                      <a:pt x="16025" y="42852"/>
                    </a:lnTo>
                    <a:lnTo>
                      <a:pt x="16025" y="42852"/>
                    </a:lnTo>
                    <a:lnTo>
                      <a:pt x="15806" y="42759"/>
                    </a:lnTo>
                    <a:lnTo>
                      <a:pt x="15806" y="42759"/>
                    </a:lnTo>
                    <a:lnTo>
                      <a:pt x="15806" y="42759"/>
                    </a:lnTo>
                    <a:lnTo>
                      <a:pt x="15682" y="42759"/>
                    </a:lnTo>
                    <a:lnTo>
                      <a:pt x="15853" y="42852"/>
                    </a:lnTo>
                    <a:lnTo>
                      <a:pt x="15604" y="42727"/>
                    </a:lnTo>
                    <a:lnTo>
                      <a:pt x="15604" y="42727"/>
                    </a:lnTo>
                    <a:lnTo>
                      <a:pt x="15760" y="42727"/>
                    </a:lnTo>
                    <a:lnTo>
                      <a:pt x="15635" y="42727"/>
                    </a:lnTo>
                    <a:lnTo>
                      <a:pt x="15760" y="42727"/>
                    </a:lnTo>
                    <a:lnTo>
                      <a:pt x="15526" y="42618"/>
                    </a:lnTo>
                    <a:lnTo>
                      <a:pt x="15526" y="42618"/>
                    </a:lnTo>
                    <a:lnTo>
                      <a:pt x="15432" y="42618"/>
                    </a:lnTo>
                    <a:lnTo>
                      <a:pt x="15432" y="42618"/>
                    </a:lnTo>
                    <a:lnTo>
                      <a:pt x="15230" y="42525"/>
                    </a:lnTo>
                    <a:lnTo>
                      <a:pt x="15230" y="42525"/>
                    </a:lnTo>
                    <a:lnTo>
                      <a:pt x="15152" y="42525"/>
                    </a:lnTo>
                    <a:lnTo>
                      <a:pt x="15152" y="42525"/>
                    </a:lnTo>
                    <a:cubicBezTo>
                      <a:pt x="15026" y="42475"/>
                      <a:pt x="14906" y="42412"/>
                      <a:pt x="14793" y="42338"/>
                    </a:cubicBezTo>
                    <a:lnTo>
                      <a:pt x="14793" y="42338"/>
                    </a:lnTo>
                    <a:lnTo>
                      <a:pt x="14637" y="42244"/>
                    </a:lnTo>
                    <a:lnTo>
                      <a:pt x="14778" y="42338"/>
                    </a:lnTo>
                    <a:lnTo>
                      <a:pt x="14466" y="42166"/>
                    </a:lnTo>
                    <a:lnTo>
                      <a:pt x="14466" y="42166"/>
                    </a:lnTo>
                    <a:lnTo>
                      <a:pt x="14372" y="42166"/>
                    </a:lnTo>
                    <a:lnTo>
                      <a:pt x="14372" y="42166"/>
                    </a:lnTo>
                    <a:lnTo>
                      <a:pt x="14216" y="42073"/>
                    </a:lnTo>
                    <a:lnTo>
                      <a:pt x="14216" y="42073"/>
                    </a:lnTo>
                    <a:lnTo>
                      <a:pt x="14216" y="42073"/>
                    </a:lnTo>
                    <a:lnTo>
                      <a:pt x="14216" y="42073"/>
                    </a:lnTo>
                    <a:lnTo>
                      <a:pt x="14076" y="41995"/>
                    </a:lnTo>
                    <a:lnTo>
                      <a:pt x="14076" y="41995"/>
                    </a:lnTo>
                    <a:lnTo>
                      <a:pt x="13920" y="41886"/>
                    </a:lnTo>
                    <a:lnTo>
                      <a:pt x="13920" y="41886"/>
                    </a:lnTo>
                    <a:lnTo>
                      <a:pt x="13795" y="41886"/>
                    </a:lnTo>
                    <a:lnTo>
                      <a:pt x="13795" y="41886"/>
                    </a:lnTo>
                    <a:cubicBezTo>
                      <a:pt x="13760" y="41896"/>
                      <a:pt x="13722" y="41896"/>
                      <a:pt x="13686" y="41886"/>
                    </a:cubicBezTo>
                    <a:lnTo>
                      <a:pt x="13686" y="41886"/>
                    </a:lnTo>
                    <a:lnTo>
                      <a:pt x="13811" y="41964"/>
                    </a:lnTo>
                    <a:lnTo>
                      <a:pt x="13686" y="41886"/>
                    </a:lnTo>
                    <a:lnTo>
                      <a:pt x="13686" y="41886"/>
                    </a:lnTo>
                    <a:lnTo>
                      <a:pt x="13577" y="41886"/>
                    </a:lnTo>
                    <a:lnTo>
                      <a:pt x="13577" y="41886"/>
                    </a:lnTo>
                    <a:lnTo>
                      <a:pt x="13453" y="41808"/>
                    </a:lnTo>
                    <a:cubicBezTo>
                      <a:pt x="13513" y="41833"/>
                      <a:pt x="13570" y="41864"/>
                      <a:pt x="13624" y="41901"/>
                    </a:cubicBezTo>
                    <a:cubicBezTo>
                      <a:pt x="13624" y="41901"/>
                      <a:pt x="13749" y="41995"/>
                      <a:pt x="13780" y="41995"/>
                    </a:cubicBezTo>
                    <a:lnTo>
                      <a:pt x="13359" y="41699"/>
                    </a:lnTo>
                    <a:lnTo>
                      <a:pt x="13359" y="41699"/>
                    </a:lnTo>
                    <a:cubicBezTo>
                      <a:pt x="13110" y="41496"/>
                      <a:pt x="12829" y="41324"/>
                      <a:pt x="12595" y="41122"/>
                    </a:cubicBezTo>
                    <a:lnTo>
                      <a:pt x="12689" y="41122"/>
                    </a:lnTo>
                    <a:lnTo>
                      <a:pt x="12548" y="41013"/>
                    </a:lnTo>
                    <a:lnTo>
                      <a:pt x="12548" y="41013"/>
                    </a:lnTo>
                    <a:cubicBezTo>
                      <a:pt x="12548" y="41013"/>
                      <a:pt x="12548" y="41013"/>
                      <a:pt x="12455" y="41013"/>
                    </a:cubicBezTo>
                    <a:lnTo>
                      <a:pt x="12455" y="41013"/>
                    </a:lnTo>
                    <a:lnTo>
                      <a:pt x="12455" y="41013"/>
                    </a:lnTo>
                    <a:lnTo>
                      <a:pt x="12455" y="41013"/>
                    </a:lnTo>
                    <a:cubicBezTo>
                      <a:pt x="12251" y="40890"/>
                      <a:pt x="12063" y="40743"/>
                      <a:pt x="11894" y="40576"/>
                    </a:cubicBezTo>
                    <a:lnTo>
                      <a:pt x="11894" y="40576"/>
                    </a:lnTo>
                    <a:cubicBezTo>
                      <a:pt x="11675" y="40342"/>
                      <a:pt x="11410" y="40171"/>
                      <a:pt x="11177" y="39953"/>
                    </a:cubicBezTo>
                    <a:cubicBezTo>
                      <a:pt x="11177" y="39953"/>
                      <a:pt x="11177" y="39953"/>
                      <a:pt x="11177" y="39953"/>
                    </a:cubicBezTo>
                    <a:cubicBezTo>
                      <a:pt x="10229" y="38961"/>
                      <a:pt x="9393" y="37869"/>
                      <a:pt x="8683" y="36695"/>
                    </a:cubicBezTo>
                    <a:lnTo>
                      <a:pt x="8683" y="36695"/>
                    </a:lnTo>
                    <a:cubicBezTo>
                      <a:pt x="8363" y="35817"/>
                      <a:pt x="7887" y="35004"/>
                      <a:pt x="7280" y="34294"/>
                    </a:cubicBezTo>
                    <a:lnTo>
                      <a:pt x="7280" y="34294"/>
                    </a:lnTo>
                    <a:cubicBezTo>
                      <a:pt x="6307" y="33179"/>
                      <a:pt x="5626" y="31840"/>
                      <a:pt x="5300" y="30397"/>
                    </a:cubicBezTo>
                    <a:cubicBezTo>
                      <a:pt x="5300" y="30397"/>
                      <a:pt x="5300" y="30397"/>
                      <a:pt x="5300" y="30475"/>
                    </a:cubicBezTo>
                    <a:cubicBezTo>
                      <a:pt x="5309" y="30444"/>
                      <a:pt x="5309" y="30412"/>
                      <a:pt x="5300" y="30382"/>
                    </a:cubicBezTo>
                    <a:cubicBezTo>
                      <a:pt x="5300" y="30382"/>
                      <a:pt x="5300" y="30475"/>
                      <a:pt x="5300" y="30506"/>
                    </a:cubicBezTo>
                    <a:cubicBezTo>
                      <a:pt x="5082" y="30132"/>
                      <a:pt x="5160" y="25830"/>
                      <a:pt x="4739" y="27498"/>
                    </a:cubicBezTo>
                    <a:cubicBezTo>
                      <a:pt x="4739" y="27498"/>
                      <a:pt x="4739" y="27311"/>
                      <a:pt x="4739" y="27264"/>
                    </a:cubicBezTo>
                    <a:cubicBezTo>
                      <a:pt x="4739" y="27217"/>
                      <a:pt x="4739" y="27264"/>
                      <a:pt x="4739" y="27342"/>
                    </a:cubicBezTo>
                    <a:cubicBezTo>
                      <a:pt x="4739" y="27420"/>
                      <a:pt x="4739" y="27124"/>
                      <a:pt x="4598" y="27030"/>
                    </a:cubicBezTo>
                    <a:cubicBezTo>
                      <a:pt x="4458" y="26937"/>
                      <a:pt x="4598" y="27030"/>
                      <a:pt x="4598" y="27030"/>
                    </a:cubicBezTo>
                    <a:lnTo>
                      <a:pt x="4598" y="27030"/>
                    </a:lnTo>
                    <a:cubicBezTo>
                      <a:pt x="4598" y="27030"/>
                      <a:pt x="4598" y="26874"/>
                      <a:pt x="4598" y="26812"/>
                    </a:cubicBezTo>
                    <a:cubicBezTo>
                      <a:pt x="4598" y="26749"/>
                      <a:pt x="4598" y="26921"/>
                      <a:pt x="4598" y="26968"/>
                    </a:cubicBezTo>
                    <a:cubicBezTo>
                      <a:pt x="4598" y="26734"/>
                      <a:pt x="4489" y="26469"/>
                      <a:pt x="4396" y="26235"/>
                    </a:cubicBezTo>
                    <a:cubicBezTo>
                      <a:pt x="4396" y="26313"/>
                      <a:pt x="4396" y="26391"/>
                      <a:pt x="4396" y="26484"/>
                    </a:cubicBezTo>
                    <a:cubicBezTo>
                      <a:pt x="4256" y="26095"/>
                      <a:pt x="4240" y="25674"/>
                      <a:pt x="4131" y="25269"/>
                    </a:cubicBezTo>
                    <a:cubicBezTo>
                      <a:pt x="4131" y="25347"/>
                      <a:pt x="4131" y="25269"/>
                      <a:pt x="4131" y="25175"/>
                    </a:cubicBezTo>
                    <a:cubicBezTo>
                      <a:pt x="4131" y="25082"/>
                      <a:pt x="4131" y="25175"/>
                      <a:pt x="4131" y="25175"/>
                    </a:cubicBezTo>
                    <a:cubicBezTo>
                      <a:pt x="4131" y="25175"/>
                      <a:pt x="4131" y="25175"/>
                      <a:pt x="4131" y="25175"/>
                    </a:cubicBezTo>
                    <a:cubicBezTo>
                      <a:pt x="4131" y="25175"/>
                      <a:pt x="4131" y="25175"/>
                      <a:pt x="4131" y="25175"/>
                    </a:cubicBezTo>
                    <a:cubicBezTo>
                      <a:pt x="3941" y="24764"/>
                      <a:pt x="3835" y="24318"/>
                      <a:pt x="3819" y="23866"/>
                    </a:cubicBezTo>
                    <a:cubicBezTo>
                      <a:pt x="3828" y="23928"/>
                      <a:pt x="3828" y="23991"/>
                      <a:pt x="3819" y="24053"/>
                    </a:cubicBezTo>
                    <a:cubicBezTo>
                      <a:pt x="3828" y="23991"/>
                      <a:pt x="3828" y="23928"/>
                      <a:pt x="3819" y="23866"/>
                    </a:cubicBezTo>
                    <a:lnTo>
                      <a:pt x="3819" y="23866"/>
                    </a:lnTo>
                    <a:cubicBezTo>
                      <a:pt x="3819" y="23866"/>
                      <a:pt x="3819" y="23866"/>
                      <a:pt x="3819" y="23866"/>
                    </a:cubicBezTo>
                    <a:lnTo>
                      <a:pt x="3819" y="23866"/>
                    </a:lnTo>
                    <a:lnTo>
                      <a:pt x="3819" y="23866"/>
                    </a:lnTo>
                    <a:cubicBezTo>
                      <a:pt x="3819" y="23866"/>
                      <a:pt x="3819" y="23866"/>
                      <a:pt x="3819" y="23959"/>
                    </a:cubicBezTo>
                    <a:cubicBezTo>
                      <a:pt x="3819" y="24053"/>
                      <a:pt x="3819" y="23959"/>
                      <a:pt x="3819" y="23959"/>
                    </a:cubicBezTo>
                    <a:lnTo>
                      <a:pt x="3819" y="23959"/>
                    </a:lnTo>
                    <a:lnTo>
                      <a:pt x="3819" y="23959"/>
                    </a:lnTo>
                    <a:cubicBezTo>
                      <a:pt x="3819" y="23881"/>
                      <a:pt x="3819" y="23772"/>
                      <a:pt x="3819" y="23679"/>
                    </a:cubicBezTo>
                    <a:lnTo>
                      <a:pt x="3819" y="23679"/>
                    </a:lnTo>
                    <a:cubicBezTo>
                      <a:pt x="3811" y="23627"/>
                      <a:pt x="3811" y="23574"/>
                      <a:pt x="3819" y="23523"/>
                    </a:cubicBezTo>
                    <a:lnTo>
                      <a:pt x="3819" y="23523"/>
                    </a:lnTo>
                    <a:cubicBezTo>
                      <a:pt x="3803" y="23305"/>
                      <a:pt x="3803" y="23086"/>
                      <a:pt x="3819" y="22868"/>
                    </a:cubicBezTo>
                    <a:lnTo>
                      <a:pt x="3819" y="22868"/>
                    </a:lnTo>
                    <a:cubicBezTo>
                      <a:pt x="3819" y="22868"/>
                      <a:pt x="3819" y="22790"/>
                      <a:pt x="3819" y="22759"/>
                    </a:cubicBezTo>
                    <a:lnTo>
                      <a:pt x="3819" y="22759"/>
                    </a:lnTo>
                    <a:cubicBezTo>
                      <a:pt x="4323" y="14291"/>
                      <a:pt x="9917" y="6976"/>
                      <a:pt x="17957" y="4271"/>
                    </a:cubicBezTo>
                    <a:lnTo>
                      <a:pt x="17957" y="4271"/>
                    </a:lnTo>
                    <a:lnTo>
                      <a:pt x="18145" y="4271"/>
                    </a:lnTo>
                    <a:lnTo>
                      <a:pt x="18145" y="4271"/>
                    </a:lnTo>
                    <a:lnTo>
                      <a:pt x="18347" y="4271"/>
                    </a:lnTo>
                    <a:lnTo>
                      <a:pt x="18207" y="4271"/>
                    </a:lnTo>
                    <a:lnTo>
                      <a:pt x="18456" y="4271"/>
                    </a:lnTo>
                    <a:lnTo>
                      <a:pt x="18363" y="4271"/>
                    </a:lnTo>
                    <a:lnTo>
                      <a:pt x="18363" y="4271"/>
                    </a:lnTo>
                    <a:lnTo>
                      <a:pt x="18534" y="4271"/>
                    </a:lnTo>
                    <a:lnTo>
                      <a:pt x="18534" y="4271"/>
                    </a:lnTo>
                    <a:lnTo>
                      <a:pt x="19703" y="4006"/>
                    </a:lnTo>
                    <a:lnTo>
                      <a:pt x="19703" y="4006"/>
                    </a:lnTo>
                    <a:lnTo>
                      <a:pt x="20000" y="4006"/>
                    </a:lnTo>
                    <a:lnTo>
                      <a:pt x="19797" y="4006"/>
                    </a:lnTo>
                    <a:lnTo>
                      <a:pt x="19797" y="4006"/>
                    </a:lnTo>
                    <a:lnTo>
                      <a:pt x="20342" y="4006"/>
                    </a:lnTo>
                    <a:lnTo>
                      <a:pt x="20342" y="4006"/>
                    </a:lnTo>
                    <a:lnTo>
                      <a:pt x="20062" y="4006"/>
                    </a:lnTo>
                    <a:lnTo>
                      <a:pt x="20327" y="4006"/>
                    </a:lnTo>
                    <a:lnTo>
                      <a:pt x="20327" y="4006"/>
                    </a:lnTo>
                    <a:lnTo>
                      <a:pt x="20592" y="4006"/>
                    </a:lnTo>
                    <a:lnTo>
                      <a:pt x="20498" y="4006"/>
                    </a:lnTo>
                    <a:lnTo>
                      <a:pt x="20405" y="4006"/>
                    </a:lnTo>
                    <a:lnTo>
                      <a:pt x="20623" y="4006"/>
                    </a:lnTo>
                    <a:lnTo>
                      <a:pt x="20280" y="4006"/>
                    </a:lnTo>
                    <a:lnTo>
                      <a:pt x="20187" y="4006"/>
                    </a:lnTo>
                    <a:lnTo>
                      <a:pt x="20015" y="4006"/>
                    </a:lnTo>
                    <a:lnTo>
                      <a:pt x="20342" y="4006"/>
                    </a:lnTo>
                    <a:lnTo>
                      <a:pt x="19984" y="4006"/>
                    </a:lnTo>
                    <a:lnTo>
                      <a:pt x="19984" y="4006"/>
                    </a:lnTo>
                    <a:lnTo>
                      <a:pt x="19610" y="4006"/>
                    </a:lnTo>
                    <a:lnTo>
                      <a:pt x="19610" y="4006"/>
                    </a:lnTo>
                    <a:lnTo>
                      <a:pt x="19251" y="4084"/>
                    </a:lnTo>
                    <a:lnTo>
                      <a:pt x="19407" y="4084"/>
                    </a:lnTo>
                    <a:lnTo>
                      <a:pt x="19407" y="4084"/>
                    </a:lnTo>
                    <a:cubicBezTo>
                      <a:pt x="19286" y="4123"/>
                      <a:pt x="19160" y="4150"/>
                      <a:pt x="19033" y="4162"/>
                    </a:cubicBezTo>
                    <a:lnTo>
                      <a:pt x="19189" y="4162"/>
                    </a:lnTo>
                    <a:lnTo>
                      <a:pt x="19017" y="4162"/>
                    </a:lnTo>
                    <a:lnTo>
                      <a:pt x="19017" y="4162"/>
                    </a:lnTo>
                    <a:lnTo>
                      <a:pt x="18908" y="4162"/>
                    </a:lnTo>
                    <a:lnTo>
                      <a:pt x="18908" y="4162"/>
                    </a:lnTo>
                    <a:lnTo>
                      <a:pt x="18908" y="4162"/>
                    </a:lnTo>
                    <a:cubicBezTo>
                      <a:pt x="18908" y="4162"/>
                      <a:pt x="18908" y="4162"/>
                      <a:pt x="18908" y="4162"/>
                    </a:cubicBezTo>
                    <a:lnTo>
                      <a:pt x="18908" y="4162"/>
                    </a:lnTo>
                    <a:lnTo>
                      <a:pt x="18752" y="4162"/>
                    </a:lnTo>
                    <a:lnTo>
                      <a:pt x="18752" y="4162"/>
                    </a:lnTo>
                    <a:lnTo>
                      <a:pt x="18752" y="4162"/>
                    </a:lnTo>
                    <a:lnTo>
                      <a:pt x="18752" y="4162"/>
                    </a:lnTo>
                    <a:lnTo>
                      <a:pt x="18659" y="4162"/>
                    </a:lnTo>
                    <a:lnTo>
                      <a:pt x="18659" y="4162"/>
                    </a:lnTo>
                    <a:lnTo>
                      <a:pt x="18254" y="4271"/>
                    </a:lnTo>
                    <a:lnTo>
                      <a:pt x="18254" y="4271"/>
                    </a:lnTo>
                    <a:lnTo>
                      <a:pt x="17957" y="4380"/>
                    </a:lnTo>
                    <a:lnTo>
                      <a:pt x="17957" y="4380"/>
                    </a:lnTo>
                    <a:lnTo>
                      <a:pt x="17599" y="4489"/>
                    </a:lnTo>
                    <a:lnTo>
                      <a:pt x="17599" y="4489"/>
                    </a:lnTo>
                    <a:lnTo>
                      <a:pt x="17334" y="4676"/>
                    </a:lnTo>
                    <a:lnTo>
                      <a:pt x="17334" y="4676"/>
                    </a:lnTo>
                    <a:lnTo>
                      <a:pt x="17240" y="4676"/>
                    </a:lnTo>
                    <a:lnTo>
                      <a:pt x="17240" y="4676"/>
                    </a:lnTo>
                    <a:lnTo>
                      <a:pt x="16726" y="4864"/>
                    </a:lnTo>
                    <a:lnTo>
                      <a:pt x="16851" y="4864"/>
                    </a:lnTo>
                    <a:lnTo>
                      <a:pt x="16851" y="4864"/>
                    </a:lnTo>
                    <a:cubicBezTo>
                      <a:pt x="17028" y="4797"/>
                      <a:pt x="17211" y="4745"/>
                      <a:pt x="17396" y="4708"/>
                    </a:cubicBezTo>
                    <a:lnTo>
                      <a:pt x="17396" y="4708"/>
                    </a:lnTo>
                    <a:lnTo>
                      <a:pt x="17552" y="4708"/>
                    </a:lnTo>
                    <a:lnTo>
                      <a:pt x="17661" y="4708"/>
                    </a:lnTo>
                    <a:lnTo>
                      <a:pt x="17412" y="4708"/>
                    </a:lnTo>
                    <a:lnTo>
                      <a:pt x="17412" y="4708"/>
                    </a:lnTo>
                    <a:lnTo>
                      <a:pt x="17272" y="4708"/>
                    </a:lnTo>
                    <a:lnTo>
                      <a:pt x="17272" y="4708"/>
                    </a:lnTo>
                    <a:lnTo>
                      <a:pt x="17162" y="4708"/>
                    </a:lnTo>
                    <a:lnTo>
                      <a:pt x="17162" y="4708"/>
                    </a:lnTo>
                    <a:lnTo>
                      <a:pt x="17007" y="4708"/>
                    </a:lnTo>
                    <a:lnTo>
                      <a:pt x="17007" y="4708"/>
                    </a:lnTo>
                    <a:lnTo>
                      <a:pt x="17147" y="4708"/>
                    </a:lnTo>
                    <a:lnTo>
                      <a:pt x="17147" y="4708"/>
                    </a:lnTo>
                    <a:lnTo>
                      <a:pt x="17287" y="4708"/>
                    </a:lnTo>
                    <a:lnTo>
                      <a:pt x="17287" y="4708"/>
                    </a:lnTo>
                    <a:lnTo>
                      <a:pt x="17116" y="4708"/>
                    </a:lnTo>
                    <a:cubicBezTo>
                      <a:pt x="17240" y="4708"/>
                      <a:pt x="17599" y="4599"/>
                      <a:pt x="17272" y="4708"/>
                    </a:cubicBezTo>
                    <a:lnTo>
                      <a:pt x="17412" y="4708"/>
                    </a:lnTo>
                    <a:lnTo>
                      <a:pt x="17505" y="4708"/>
                    </a:lnTo>
                    <a:lnTo>
                      <a:pt x="17833" y="4614"/>
                    </a:lnTo>
                    <a:cubicBezTo>
                      <a:pt x="17472" y="4715"/>
                      <a:pt x="17118" y="4840"/>
                      <a:pt x="16773" y="4988"/>
                    </a:cubicBezTo>
                    <a:lnTo>
                      <a:pt x="16929" y="4988"/>
                    </a:lnTo>
                    <a:lnTo>
                      <a:pt x="16929" y="4988"/>
                    </a:lnTo>
                    <a:cubicBezTo>
                      <a:pt x="16929" y="4988"/>
                      <a:pt x="17116" y="4988"/>
                      <a:pt x="17007" y="4988"/>
                    </a:cubicBezTo>
                    <a:lnTo>
                      <a:pt x="17147" y="4988"/>
                    </a:lnTo>
                    <a:lnTo>
                      <a:pt x="17147" y="4988"/>
                    </a:lnTo>
                    <a:lnTo>
                      <a:pt x="17272" y="4988"/>
                    </a:lnTo>
                    <a:cubicBezTo>
                      <a:pt x="17178" y="4988"/>
                      <a:pt x="17069" y="4988"/>
                      <a:pt x="16991" y="5097"/>
                    </a:cubicBezTo>
                    <a:lnTo>
                      <a:pt x="16991" y="5097"/>
                    </a:lnTo>
                    <a:lnTo>
                      <a:pt x="16866" y="5097"/>
                    </a:lnTo>
                    <a:lnTo>
                      <a:pt x="16866" y="5097"/>
                    </a:lnTo>
                    <a:lnTo>
                      <a:pt x="16710" y="5097"/>
                    </a:lnTo>
                    <a:cubicBezTo>
                      <a:pt x="16793" y="5104"/>
                      <a:pt x="16877" y="5104"/>
                      <a:pt x="16960" y="5097"/>
                    </a:cubicBezTo>
                    <a:cubicBezTo>
                      <a:pt x="16695" y="5238"/>
                      <a:pt x="16367" y="5362"/>
                      <a:pt x="16103" y="5534"/>
                    </a:cubicBezTo>
                    <a:lnTo>
                      <a:pt x="16103" y="5534"/>
                    </a:lnTo>
                    <a:lnTo>
                      <a:pt x="15931" y="5627"/>
                    </a:lnTo>
                    <a:lnTo>
                      <a:pt x="16103" y="5627"/>
                    </a:lnTo>
                    <a:lnTo>
                      <a:pt x="16103" y="5627"/>
                    </a:lnTo>
                    <a:cubicBezTo>
                      <a:pt x="16103" y="5627"/>
                      <a:pt x="16103" y="5627"/>
                      <a:pt x="16103" y="5627"/>
                    </a:cubicBezTo>
                    <a:cubicBezTo>
                      <a:pt x="15934" y="5726"/>
                      <a:pt x="15756" y="5810"/>
                      <a:pt x="15573" y="5877"/>
                    </a:cubicBezTo>
                    <a:cubicBezTo>
                      <a:pt x="15573" y="5877"/>
                      <a:pt x="15573" y="5877"/>
                      <a:pt x="15573" y="5877"/>
                    </a:cubicBezTo>
                    <a:cubicBezTo>
                      <a:pt x="15573" y="5877"/>
                      <a:pt x="15479" y="5877"/>
                      <a:pt x="15463" y="5877"/>
                    </a:cubicBezTo>
                    <a:lnTo>
                      <a:pt x="15463" y="5877"/>
                    </a:lnTo>
                    <a:cubicBezTo>
                      <a:pt x="15406" y="5898"/>
                      <a:pt x="15353" y="5930"/>
                      <a:pt x="15308" y="5970"/>
                    </a:cubicBezTo>
                    <a:lnTo>
                      <a:pt x="15308" y="5970"/>
                    </a:lnTo>
                    <a:cubicBezTo>
                      <a:pt x="15308" y="5970"/>
                      <a:pt x="15089" y="6126"/>
                      <a:pt x="15183" y="6095"/>
                    </a:cubicBezTo>
                    <a:lnTo>
                      <a:pt x="15183" y="6095"/>
                    </a:lnTo>
                    <a:lnTo>
                      <a:pt x="15183" y="6095"/>
                    </a:lnTo>
                    <a:lnTo>
                      <a:pt x="15183" y="6095"/>
                    </a:lnTo>
                    <a:cubicBezTo>
                      <a:pt x="15183" y="6095"/>
                      <a:pt x="15183" y="6095"/>
                      <a:pt x="15183" y="6095"/>
                    </a:cubicBezTo>
                    <a:lnTo>
                      <a:pt x="15323" y="6095"/>
                    </a:lnTo>
                    <a:lnTo>
                      <a:pt x="15089" y="6220"/>
                    </a:lnTo>
                    <a:lnTo>
                      <a:pt x="15089" y="6220"/>
                    </a:lnTo>
                    <a:cubicBezTo>
                      <a:pt x="15089" y="6220"/>
                      <a:pt x="14933" y="6220"/>
                      <a:pt x="14871" y="6344"/>
                    </a:cubicBezTo>
                    <a:cubicBezTo>
                      <a:pt x="14809" y="6469"/>
                      <a:pt x="14980" y="6344"/>
                      <a:pt x="15027" y="6344"/>
                    </a:cubicBezTo>
                    <a:cubicBezTo>
                      <a:pt x="14873" y="6412"/>
                      <a:pt x="14727" y="6496"/>
                      <a:pt x="14590" y="6594"/>
                    </a:cubicBezTo>
                    <a:lnTo>
                      <a:pt x="14590" y="6594"/>
                    </a:lnTo>
                    <a:lnTo>
                      <a:pt x="14590" y="6594"/>
                    </a:lnTo>
                    <a:cubicBezTo>
                      <a:pt x="14808" y="6458"/>
                      <a:pt x="15037" y="6343"/>
                      <a:pt x="15276" y="6251"/>
                    </a:cubicBezTo>
                    <a:lnTo>
                      <a:pt x="15276" y="6251"/>
                    </a:lnTo>
                    <a:cubicBezTo>
                      <a:pt x="15276" y="6251"/>
                      <a:pt x="15276" y="6251"/>
                      <a:pt x="15276" y="6251"/>
                    </a:cubicBezTo>
                    <a:lnTo>
                      <a:pt x="15276" y="6251"/>
                    </a:lnTo>
                    <a:lnTo>
                      <a:pt x="15370" y="6251"/>
                    </a:lnTo>
                    <a:lnTo>
                      <a:pt x="15276" y="6251"/>
                    </a:lnTo>
                    <a:cubicBezTo>
                      <a:pt x="15276" y="6251"/>
                      <a:pt x="15417" y="6157"/>
                      <a:pt x="15479" y="6157"/>
                    </a:cubicBezTo>
                    <a:lnTo>
                      <a:pt x="15479" y="6157"/>
                    </a:lnTo>
                    <a:cubicBezTo>
                      <a:pt x="15479" y="6157"/>
                      <a:pt x="15713" y="6064"/>
                      <a:pt x="15573" y="6157"/>
                    </a:cubicBezTo>
                    <a:lnTo>
                      <a:pt x="15463" y="6157"/>
                    </a:lnTo>
                    <a:cubicBezTo>
                      <a:pt x="15494" y="6149"/>
                      <a:pt x="15526" y="6149"/>
                      <a:pt x="15557" y="6157"/>
                    </a:cubicBezTo>
                    <a:lnTo>
                      <a:pt x="15448" y="6157"/>
                    </a:lnTo>
                    <a:lnTo>
                      <a:pt x="15448" y="6157"/>
                    </a:lnTo>
                    <a:cubicBezTo>
                      <a:pt x="15448" y="6157"/>
                      <a:pt x="15448" y="6157"/>
                      <a:pt x="15323" y="6157"/>
                    </a:cubicBezTo>
                    <a:cubicBezTo>
                      <a:pt x="15198" y="6157"/>
                      <a:pt x="15495" y="6157"/>
                      <a:pt x="15432" y="6157"/>
                    </a:cubicBezTo>
                    <a:cubicBezTo>
                      <a:pt x="15522" y="6121"/>
                      <a:pt x="15623" y="6121"/>
                      <a:pt x="15713" y="6157"/>
                    </a:cubicBezTo>
                    <a:lnTo>
                      <a:pt x="15713" y="6157"/>
                    </a:lnTo>
                    <a:cubicBezTo>
                      <a:pt x="15541" y="6282"/>
                      <a:pt x="15339" y="6376"/>
                      <a:pt x="15152" y="6485"/>
                    </a:cubicBezTo>
                    <a:lnTo>
                      <a:pt x="15152" y="6485"/>
                    </a:lnTo>
                    <a:lnTo>
                      <a:pt x="15152" y="6485"/>
                    </a:lnTo>
                    <a:lnTo>
                      <a:pt x="15152" y="6485"/>
                    </a:lnTo>
                    <a:cubicBezTo>
                      <a:pt x="15152" y="6485"/>
                      <a:pt x="15152" y="6485"/>
                      <a:pt x="15152" y="6485"/>
                    </a:cubicBezTo>
                    <a:lnTo>
                      <a:pt x="15152" y="6485"/>
                    </a:lnTo>
                    <a:lnTo>
                      <a:pt x="15152" y="6485"/>
                    </a:lnTo>
                    <a:lnTo>
                      <a:pt x="14933" y="6625"/>
                    </a:lnTo>
                    <a:lnTo>
                      <a:pt x="14933" y="6625"/>
                    </a:lnTo>
                    <a:cubicBezTo>
                      <a:pt x="14933" y="6625"/>
                      <a:pt x="14933" y="6625"/>
                      <a:pt x="14933" y="6703"/>
                    </a:cubicBezTo>
                    <a:lnTo>
                      <a:pt x="15074" y="6703"/>
                    </a:lnTo>
                    <a:lnTo>
                      <a:pt x="15074" y="6703"/>
                    </a:lnTo>
                    <a:lnTo>
                      <a:pt x="15074" y="6796"/>
                    </a:lnTo>
                    <a:cubicBezTo>
                      <a:pt x="15074" y="6796"/>
                      <a:pt x="15074" y="6796"/>
                      <a:pt x="15074" y="6796"/>
                    </a:cubicBezTo>
                    <a:lnTo>
                      <a:pt x="15074" y="6796"/>
                    </a:lnTo>
                    <a:cubicBezTo>
                      <a:pt x="15385" y="6594"/>
                      <a:pt x="15167" y="6796"/>
                      <a:pt x="15074" y="6890"/>
                    </a:cubicBezTo>
                    <a:cubicBezTo>
                      <a:pt x="15183" y="6890"/>
                      <a:pt x="15276" y="6703"/>
                      <a:pt x="15401" y="6656"/>
                    </a:cubicBezTo>
                    <a:lnTo>
                      <a:pt x="15401" y="6656"/>
                    </a:lnTo>
                    <a:cubicBezTo>
                      <a:pt x="15401" y="6656"/>
                      <a:pt x="15682" y="6485"/>
                      <a:pt x="15526" y="6656"/>
                    </a:cubicBezTo>
                    <a:lnTo>
                      <a:pt x="15650" y="6656"/>
                    </a:lnTo>
                    <a:lnTo>
                      <a:pt x="15557" y="6656"/>
                    </a:lnTo>
                    <a:cubicBezTo>
                      <a:pt x="15557" y="6656"/>
                      <a:pt x="15557" y="6656"/>
                      <a:pt x="15557" y="6656"/>
                    </a:cubicBezTo>
                    <a:cubicBezTo>
                      <a:pt x="15557" y="6656"/>
                      <a:pt x="15448" y="6656"/>
                      <a:pt x="15417" y="6750"/>
                    </a:cubicBezTo>
                    <a:lnTo>
                      <a:pt x="15417" y="6750"/>
                    </a:lnTo>
                    <a:cubicBezTo>
                      <a:pt x="15417" y="6750"/>
                      <a:pt x="15323" y="6750"/>
                      <a:pt x="15308" y="6750"/>
                    </a:cubicBezTo>
                    <a:cubicBezTo>
                      <a:pt x="15619" y="6641"/>
                      <a:pt x="15198" y="6750"/>
                      <a:pt x="15074" y="6874"/>
                    </a:cubicBezTo>
                    <a:lnTo>
                      <a:pt x="15074" y="6874"/>
                    </a:lnTo>
                    <a:lnTo>
                      <a:pt x="14902" y="6968"/>
                    </a:lnTo>
                    <a:lnTo>
                      <a:pt x="14902" y="6968"/>
                    </a:lnTo>
                    <a:lnTo>
                      <a:pt x="14778" y="6968"/>
                    </a:lnTo>
                    <a:cubicBezTo>
                      <a:pt x="14918" y="6968"/>
                      <a:pt x="14778" y="6968"/>
                      <a:pt x="14778" y="6968"/>
                    </a:cubicBezTo>
                    <a:lnTo>
                      <a:pt x="14778" y="6968"/>
                    </a:lnTo>
                    <a:lnTo>
                      <a:pt x="14637" y="6968"/>
                    </a:lnTo>
                    <a:lnTo>
                      <a:pt x="14637" y="6968"/>
                    </a:lnTo>
                    <a:lnTo>
                      <a:pt x="14637" y="6968"/>
                    </a:lnTo>
                    <a:lnTo>
                      <a:pt x="14637" y="6968"/>
                    </a:lnTo>
                    <a:cubicBezTo>
                      <a:pt x="14544" y="6968"/>
                      <a:pt x="14450" y="7108"/>
                      <a:pt x="14357" y="7139"/>
                    </a:cubicBezTo>
                    <a:cubicBezTo>
                      <a:pt x="14263" y="7171"/>
                      <a:pt x="14497" y="7046"/>
                      <a:pt x="14559" y="7030"/>
                    </a:cubicBezTo>
                    <a:cubicBezTo>
                      <a:pt x="14622" y="7015"/>
                      <a:pt x="14559" y="7030"/>
                      <a:pt x="14559" y="7030"/>
                    </a:cubicBezTo>
                    <a:cubicBezTo>
                      <a:pt x="14640" y="6992"/>
                      <a:pt x="14723" y="6961"/>
                      <a:pt x="14809" y="6937"/>
                    </a:cubicBezTo>
                    <a:lnTo>
                      <a:pt x="14700" y="6937"/>
                    </a:lnTo>
                    <a:cubicBezTo>
                      <a:pt x="14871" y="6859"/>
                      <a:pt x="15027" y="6734"/>
                      <a:pt x="15198" y="6672"/>
                    </a:cubicBezTo>
                    <a:lnTo>
                      <a:pt x="15198" y="6672"/>
                    </a:lnTo>
                    <a:lnTo>
                      <a:pt x="15198" y="6672"/>
                    </a:lnTo>
                    <a:cubicBezTo>
                      <a:pt x="15406" y="6614"/>
                      <a:pt x="15605" y="6531"/>
                      <a:pt x="15791" y="6422"/>
                    </a:cubicBezTo>
                    <a:cubicBezTo>
                      <a:pt x="15791" y="6422"/>
                      <a:pt x="15791" y="6422"/>
                      <a:pt x="15666" y="6422"/>
                    </a:cubicBezTo>
                    <a:lnTo>
                      <a:pt x="15666" y="6422"/>
                    </a:lnTo>
                    <a:cubicBezTo>
                      <a:pt x="15760" y="6422"/>
                      <a:pt x="16118" y="6204"/>
                      <a:pt x="15900" y="6344"/>
                    </a:cubicBezTo>
                    <a:cubicBezTo>
                      <a:pt x="16056" y="6344"/>
                      <a:pt x="16056" y="6189"/>
                      <a:pt x="16196" y="6142"/>
                    </a:cubicBezTo>
                    <a:cubicBezTo>
                      <a:pt x="16056" y="6142"/>
                      <a:pt x="16196" y="6142"/>
                      <a:pt x="16196" y="6142"/>
                    </a:cubicBezTo>
                    <a:lnTo>
                      <a:pt x="16196" y="6142"/>
                    </a:lnTo>
                    <a:cubicBezTo>
                      <a:pt x="16368" y="6015"/>
                      <a:pt x="16564" y="5925"/>
                      <a:pt x="16773" y="5877"/>
                    </a:cubicBezTo>
                    <a:lnTo>
                      <a:pt x="16773" y="5877"/>
                    </a:lnTo>
                    <a:cubicBezTo>
                      <a:pt x="16936" y="5775"/>
                      <a:pt x="17115" y="5701"/>
                      <a:pt x="17303" y="5659"/>
                    </a:cubicBezTo>
                    <a:lnTo>
                      <a:pt x="17162" y="5736"/>
                    </a:lnTo>
                    <a:cubicBezTo>
                      <a:pt x="17334" y="5736"/>
                      <a:pt x="17459" y="5581"/>
                      <a:pt x="17630" y="5549"/>
                    </a:cubicBezTo>
                    <a:lnTo>
                      <a:pt x="17459" y="5674"/>
                    </a:lnTo>
                    <a:cubicBezTo>
                      <a:pt x="18410" y="5097"/>
                      <a:pt x="20000" y="4536"/>
                      <a:pt x="18425" y="5362"/>
                    </a:cubicBezTo>
                    <a:cubicBezTo>
                      <a:pt x="18675" y="5284"/>
                      <a:pt x="19267" y="4910"/>
                      <a:pt x="19080" y="5129"/>
                    </a:cubicBezTo>
                    <a:cubicBezTo>
                      <a:pt x="19766" y="4895"/>
                      <a:pt x="18721" y="5456"/>
                      <a:pt x="18425" y="5581"/>
                    </a:cubicBezTo>
                    <a:cubicBezTo>
                      <a:pt x="18784" y="5456"/>
                      <a:pt x="18425" y="5581"/>
                      <a:pt x="18425" y="5581"/>
                    </a:cubicBezTo>
                    <a:cubicBezTo>
                      <a:pt x="18425" y="5581"/>
                      <a:pt x="18659" y="5425"/>
                      <a:pt x="18519" y="5581"/>
                    </a:cubicBezTo>
                    <a:cubicBezTo>
                      <a:pt x="18752" y="5316"/>
                      <a:pt x="18986" y="5581"/>
                      <a:pt x="18597" y="5659"/>
                    </a:cubicBezTo>
                    <a:cubicBezTo>
                      <a:pt x="18557" y="5643"/>
                      <a:pt x="18512" y="5643"/>
                      <a:pt x="18472" y="5659"/>
                    </a:cubicBezTo>
                    <a:cubicBezTo>
                      <a:pt x="18706" y="5659"/>
                      <a:pt x="18378" y="5736"/>
                      <a:pt x="18300" y="5768"/>
                    </a:cubicBezTo>
                    <a:cubicBezTo>
                      <a:pt x="18893" y="5581"/>
                      <a:pt x="17802" y="6033"/>
                      <a:pt x="18456" y="5768"/>
                    </a:cubicBezTo>
                    <a:cubicBezTo>
                      <a:pt x="17630" y="6126"/>
                      <a:pt x="18830" y="5768"/>
                      <a:pt x="18020" y="6095"/>
                    </a:cubicBezTo>
                    <a:cubicBezTo>
                      <a:pt x="18020" y="6189"/>
                      <a:pt x="18020" y="6095"/>
                      <a:pt x="18238" y="6095"/>
                    </a:cubicBezTo>
                    <a:cubicBezTo>
                      <a:pt x="18120" y="6184"/>
                      <a:pt x="17989" y="6252"/>
                      <a:pt x="17848" y="6298"/>
                    </a:cubicBezTo>
                    <a:cubicBezTo>
                      <a:pt x="17755" y="6298"/>
                      <a:pt x="18534" y="6298"/>
                      <a:pt x="17692" y="6485"/>
                    </a:cubicBezTo>
                    <a:cubicBezTo>
                      <a:pt x="17599" y="6485"/>
                      <a:pt x="18113" y="6485"/>
                      <a:pt x="17568" y="6594"/>
                    </a:cubicBezTo>
                    <a:cubicBezTo>
                      <a:pt x="18020" y="6438"/>
                      <a:pt x="18082" y="6594"/>
                      <a:pt x="17568" y="6672"/>
                    </a:cubicBezTo>
                    <a:cubicBezTo>
                      <a:pt x="17770" y="6843"/>
                      <a:pt x="17474" y="6890"/>
                      <a:pt x="17568" y="6828"/>
                    </a:cubicBezTo>
                    <a:cubicBezTo>
                      <a:pt x="17318" y="6828"/>
                      <a:pt x="17568" y="7030"/>
                      <a:pt x="17287" y="6921"/>
                    </a:cubicBezTo>
                    <a:cubicBezTo>
                      <a:pt x="17116" y="7217"/>
                      <a:pt x="17412" y="7046"/>
                      <a:pt x="17116" y="7186"/>
                    </a:cubicBezTo>
                    <a:cubicBezTo>
                      <a:pt x="17350" y="7108"/>
                      <a:pt x="16929" y="7436"/>
                      <a:pt x="17116" y="7295"/>
                    </a:cubicBezTo>
                    <a:cubicBezTo>
                      <a:pt x="16820" y="7591"/>
                      <a:pt x="17381" y="7124"/>
                      <a:pt x="16975" y="7623"/>
                    </a:cubicBezTo>
                    <a:cubicBezTo>
                      <a:pt x="16773" y="7732"/>
                      <a:pt x="17303" y="7623"/>
                      <a:pt x="16835" y="7794"/>
                    </a:cubicBezTo>
                    <a:cubicBezTo>
                      <a:pt x="17178" y="7654"/>
                      <a:pt x="16913" y="8137"/>
                      <a:pt x="16695" y="8012"/>
                    </a:cubicBezTo>
                    <a:cubicBezTo>
                      <a:pt x="16695" y="8137"/>
                      <a:pt x="16555" y="8231"/>
                      <a:pt x="16508" y="8137"/>
                    </a:cubicBezTo>
                    <a:cubicBezTo>
                      <a:pt x="16461" y="8044"/>
                      <a:pt x="16352" y="8309"/>
                      <a:pt x="16508" y="8137"/>
                    </a:cubicBezTo>
                    <a:cubicBezTo>
                      <a:pt x="16664" y="7966"/>
                      <a:pt x="16056" y="8574"/>
                      <a:pt x="16196" y="8309"/>
                    </a:cubicBezTo>
                    <a:cubicBezTo>
                      <a:pt x="16071" y="8137"/>
                      <a:pt x="16492" y="7903"/>
                      <a:pt x="16539" y="7810"/>
                    </a:cubicBezTo>
                    <a:cubicBezTo>
                      <a:pt x="16258" y="7966"/>
                      <a:pt x="16430" y="7810"/>
                      <a:pt x="16539" y="7654"/>
                    </a:cubicBezTo>
                    <a:cubicBezTo>
                      <a:pt x="16648" y="7498"/>
                      <a:pt x="16305" y="7841"/>
                      <a:pt x="16383" y="7654"/>
                    </a:cubicBezTo>
                    <a:cubicBezTo>
                      <a:pt x="16118" y="7903"/>
                      <a:pt x="15962" y="7934"/>
                      <a:pt x="15869" y="8309"/>
                    </a:cubicBezTo>
                    <a:cubicBezTo>
                      <a:pt x="15775" y="8683"/>
                      <a:pt x="15261" y="9135"/>
                      <a:pt x="15198" y="8932"/>
                    </a:cubicBezTo>
                    <a:cubicBezTo>
                      <a:pt x="15136" y="8729"/>
                      <a:pt x="15308" y="8823"/>
                      <a:pt x="15198" y="8527"/>
                    </a:cubicBezTo>
                    <a:cubicBezTo>
                      <a:pt x="14996" y="8885"/>
                      <a:pt x="14996" y="9353"/>
                      <a:pt x="14996" y="9353"/>
                    </a:cubicBezTo>
                    <a:cubicBezTo>
                      <a:pt x="14357" y="9493"/>
                      <a:pt x="15105" y="8262"/>
                      <a:pt x="15245" y="8231"/>
                    </a:cubicBezTo>
                    <a:cubicBezTo>
                      <a:pt x="14996" y="8324"/>
                      <a:pt x="15245" y="8231"/>
                      <a:pt x="15027" y="8231"/>
                    </a:cubicBezTo>
                    <a:cubicBezTo>
                      <a:pt x="15136" y="8075"/>
                      <a:pt x="14871" y="8309"/>
                      <a:pt x="14793" y="8231"/>
                    </a:cubicBezTo>
                    <a:cubicBezTo>
                      <a:pt x="14715" y="8153"/>
                      <a:pt x="15432" y="7607"/>
                      <a:pt x="15292" y="7981"/>
                    </a:cubicBezTo>
                    <a:cubicBezTo>
                      <a:pt x="16617" y="7701"/>
                      <a:pt x="17427" y="6422"/>
                      <a:pt x="17724" y="6111"/>
                    </a:cubicBezTo>
                    <a:cubicBezTo>
                      <a:pt x="17272" y="6485"/>
                      <a:pt x="17396" y="6111"/>
                      <a:pt x="17225" y="6111"/>
                    </a:cubicBezTo>
                    <a:cubicBezTo>
                      <a:pt x="17053" y="6111"/>
                      <a:pt x="17459" y="5970"/>
                      <a:pt x="17225" y="5955"/>
                    </a:cubicBezTo>
                    <a:cubicBezTo>
                      <a:pt x="17427" y="5736"/>
                      <a:pt x="17225" y="5955"/>
                      <a:pt x="17225" y="5783"/>
                    </a:cubicBezTo>
                    <a:lnTo>
                      <a:pt x="17318" y="5783"/>
                    </a:lnTo>
                    <a:lnTo>
                      <a:pt x="17178" y="5861"/>
                    </a:lnTo>
                    <a:cubicBezTo>
                      <a:pt x="16944" y="5970"/>
                      <a:pt x="16726" y="6111"/>
                      <a:pt x="16492" y="6235"/>
                    </a:cubicBezTo>
                    <a:lnTo>
                      <a:pt x="16492" y="6235"/>
                    </a:lnTo>
                    <a:lnTo>
                      <a:pt x="16601" y="6235"/>
                    </a:lnTo>
                    <a:lnTo>
                      <a:pt x="16555" y="6235"/>
                    </a:lnTo>
                    <a:lnTo>
                      <a:pt x="16555" y="6235"/>
                    </a:lnTo>
                    <a:cubicBezTo>
                      <a:pt x="16555" y="6313"/>
                      <a:pt x="16321" y="6235"/>
                      <a:pt x="16243" y="6376"/>
                    </a:cubicBezTo>
                    <a:lnTo>
                      <a:pt x="16243" y="6376"/>
                    </a:lnTo>
                    <a:lnTo>
                      <a:pt x="16243" y="6376"/>
                    </a:lnTo>
                    <a:lnTo>
                      <a:pt x="16336" y="6376"/>
                    </a:lnTo>
                    <a:cubicBezTo>
                      <a:pt x="16336" y="6376"/>
                      <a:pt x="16336" y="6376"/>
                      <a:pt x="16336" y="6376"/>
                    </a:cubicBezTo>
                    <a:lnTo>
                      <a:pt x="16336" y="6376"/>
                    </a:lnTo>
                    <a:cubicBezTo>
                      <a:pt x="16336" y="6376"/>
                      <a:pt x="16227" y="6376"/>
                      <a:pt x="16180" y="6376"/>
                    </a:cubicBezTo>
                    <a:lnTo>
                      <a:pt x="16180" y="6376"/>
                    </a:lnTo>
                    <a:lnTo>
                      <a:pt x="16180" y="6376"/>
                    </a:lnTo>
                    <a:cubicBezTo>
                      <a:pt x="15993" y="6516"/>
                      <a:pt x="15791" y="6625"/>
                      <a:pt x="15588" y="6750"/>
                    </a:cubicBezTo>
                    <a:lnTo>
                      <a:pt x="15822" y="6656"/>
                    </a:lnTo>
                    <a:lnTo>
                      <a:pt x="15822" y="6656"/>
                    </a:lnTo>
                    <a:lnTo>
                      <a:pt x="16212" y="6454"/>
                    </a:lnTo>
                    <a:cubicBezTo>
                      <a:pt x="16065" y="6587"/>
                      <a:pt x="15903" y="6702"/>
                      <a:pt x="15728" y="6796"/>
                    </a:cubicBezTo>
                    <a:lnTo>
                      <a:pt x="15728" y="6796"/>
                    </a:lnTo>
                    <a:cubicBezTo>
                      <a:pt x="15496" y="6904"/>
                      <a:pt x="15285" y="7052"/>
                      <a:pt x="15105" y="7233"/>
                    </a:cubicBezTo>
                    <a:cubicBezTo>
                      <a:pt x="15105" y="7233"/>
                      <a:pt x="15198" y="7155"/>
                      <a:pt x="15245" y="7155"/>
                    </a:cubicBezTo>
                    <a:lnTo>
                      <a:pt x="15245" y="7155"/>
                    </a:lnTo>
                    <a:lnTo>
                      <a:pt x="16040" y="6750"/>
                    </a:lnTo>
                    <a:lnTo>
                      <a:pt x="16040" y="6750"/>
                    </a:lnTo>
                    <a:lnTo>
                      <a:pt x="16040" y="6750"/>
                    </a:lnTo>
                    <a:cubicBezTo>
                      <a:pt x="16040" y="6750"/>
                      <a:pt x="16040" y="6656"/>
                      <a:pt x="16165" y="6672"/>
                    </a:cubicBezTo>
                    <a:lnTo>
                      <a:pt x="16165" y="6672"/>
                    </a:lnTo>
                    <a:cubicBezTo>
                      <a:pt x="16165" y="6672"/>
                      <a:pt x="16165" y="6672"/>
                      <a:pt x="16274" y="6672"/>
                    </a:cubicBezTo>
                    <a:lnTo>
                      <a:pt x="16274" y="6672"/>
                    </a:lnTo>
                    <a:lnTo>
                      <a:pt x="16664" y="6454"/>
                    </a:lnTo>
                    <a:cubicBezTo>
                      <a:pt x="16664" y="6454"/>
                      <a:pt x="16664" y="6454"/>
                      <a:pt x="16664" y="6594"/>
                    </a:cubicBezTo>
                    <a:lnTo>
                      <a:pt x="16664" y="6594"/>
                    </a:lnTo>
                    <a:cubicBezTo>
                      <a:pt x="16645" y="6644"/>
                      <a:pt x="16605" y="6684"/>
                      <a:pt x="16555" y="6703"/>
                    </a:cubicBezTo>
                    <a:cubicBezTo>
                      <a:pt x="16555" y="6625"/>
                      <a:pt x="16555" y="6781"/>
                      <a:pt x="16430" y="6796"/>
                    </a:cubicBezTo>
                    <a:cubicBezTo>
                      <a:pt x="16305" y="6812"/>
                      <a:pt x="16305" y="6921"/>
                      <a:pt x="16243" y="6921"/>
                    </a:cubicBezTo>
                    <a:cubicBezTo>
                      <a:pt x="16180" y="6921"/>
                      <a:pt x="16243" y="6921"/>
                      <a:pt x="16243" y="6921"/>
                    </a:cubicBezTo>
                    <a:lnTo>
                      <a:pt x="16243" y="6921"/>
                    </a:lnTo>
                    <a:cubicBezTo>
                      <a:pt x="16243" y="6921"/>
                      <a:pt x="15978" y="7046"/>
                      <a:pt x="16056" y="6921"/>
                    </a:cubicBezTo>
                    <a:lnTo>
                      <a:pt x="16056" y="6921"/>
                    </a:lnTo>
                    <a:cubicBezTo>
                      <a:pt x="16056" y="6921"/>
                      <a:pt x="16056" y="6999"/>
                      <a:pt x="15915" y="7015"/>
                    </a:cubicBezTo>
                    <a:lnTo>
                      <a:pt x="15915" y="7015"/>
                    </a:lnTo>
                    <a:cubicBezTo>
                      <a:pt x="15915" y="7015"/>
                      <a:pt x="15806" y="7015"/>
                      <a:pt x="15915" y="7015"/>
                    </a:cubicBezTo>
                    <a:cubicBezTo>
                      <a:pt x="15629" y="7264"/>
                      <a:pt x="15287" y="7441"/>
                      <a:pt x="14918" y="7529"/>
                    </a:cubicBezTo>
                    <a:cubicBezTo>
                      <a:pt x="14943" y="7513"/>
                      <a:pt x="14969" y="7497"/>
                      <a:pt x="14996" y="7482"/>
                    </a:cubicBezTo>
                    <a:lnTo>
                      <a:pt x="14996" y="7482"/>
                    </a:lnTo>
                    <a:lnTo>
                      <a:pt x="15120" y="7373"/>
                    </a:lnTo>
                    <a:lnTo>
                      <a:pt x="15120" y="7373"/>
                    </a:lnTo>
                    <a:cubicBezTo>
                      <a:pt x="15120" y="7373"/>
                      <a:pt x="14965" y="7451"/>
                      <a:pt x="15120" y="7373"/>
                    </a:cubicBezTo>
                    <a:cubicBezTo>
                      <a:pt x="15026" y="7487"/>
                      <a:pt x="14916" y="7587"/>
                      <a:pt x="14793" y="7669"/>
                    </a:cubicBezTo>
                    <a:lnTo>
                      <a:pt x="14887" y="7529"/>
                    </a:lnTo>
                    <a:cubicBezTo>
                      <a:pt x="14887" y="7529"/>
                      <a:pt x="14887" y="7607"/>
                      <a:pt x="14778" y="7623"/>
                    </a:cubicBezTo>
                    <a:cubicBezTo>
                      <a:pt x="14668" y="7638"/>
                      <a:pt x="14778" y="7623"/>
                      <a:pt x="14778" y="7623"/>
                    </a:cubicBezTo>
                    <a:lnTo>
                      <a:pt x="14778" y="7623"/>
                    </a:lnTo>
                    <a:lnTo>
                      <a:pt x="14918" y="7514"/>
                    </a:lnTo>
                    <a:cubicBezTo>
                      <a:pt x="14918" y="7514"/>
                      <a:pt x="14824" y="7514"/>
                      <a:pt x="14918" y="7514"/>
                    </a:cubicBezTo>
                    <a:lnTo>
                      <a:pt x="14918" y="7514"/>
                    </a:lnTo>
                    <a:lnTo>
                      <a:pt x="14918" y="7514"/>
                    </a:lnTo>
                    <a:cubicBezTo>
                      <a:pt x="14757" y="7658"/>
                      <a:pt x="14572" y="7774"/>
                      <a:pt x="14372" y="7856"/>
                    </a:cubicBezTo>
                    <a:lnTo>
                      <a:pt x="14372" y="7856"/>
                    </a:lnTo>
                    <a:cubicBezTo>
                      <a:pt x="14076" y="8028"/>
                      <a:pt x="14372" y="7732"/>
                      <a:pt x="14372" y="7591"/>
                    </a:cubicBezTo>
                    <a:cubicBezTo>
                      <a:pt x="14107" y="7747"/>
                      <a:pt x="14170" y="8028"/>
                      <a:pt x="13873" y="8106"/>
                    </a:cubicBezTo>
                    <a:lnTo>
                      <a:pt x="13873" y="8106"/>
                    </a:lnTo>
                    <a:lnTo>
                      <a:pt x="13468" y="8293"/>
                    </a:lnTo>
                    <a:cubicBezTo>
                      <a:pt x="13468" y="8293"/>
                      <a:pt x="13468" y="8293"/>
                      <a:pt x="13468" y="8293"/>
                    </a:cubicBezTo>
                    <a:lnTo>
                      <a:pt x="13468" y="8293"/>
                    </a:lnTo>
                    <a:lnTo>
                      <a:pt x="13468" y="8293"/>
                    </a:lnTo>
                    <a:cubicBezTo>
                      <a:pt x="13468" y="8293"/>
                      <a:pt x="13468" y="8293"/>
                      <a:pt x="13577" y="8199"/>
                    </a:cubicBezTo>
                    <a:cubicBezTo>
                      <a:pt x="13686" y="8106"/>
                      <a:pt x="13468" y="8199"/>
                      <a:pt x="13437" y="8277"/>
                    </a:cubicBezTo>
                    <a:cubicBezTo>
                      <a:pt x="13475" y="8255"/>
                      <a:pt x="13508" y="8223"/>
                      <a:pt x="13530" y="8184"/>
                    </a:cubicBezTo>
                    <a:cubicBezTo>
                      <a:pt x="13530" y="8184"/>
                      <a:pt x="13172" y="8480"/>
                      <a:pt x="13328" y="8293"/>
                    </a:cubicBezTo>
                    <a:lnTo>
                      <a:pt x="13188" y="8402"/>
                    </a:lnTo>
                    <a:cubicBezTo>
                      <a:pt x="13251" y="8269"/>
                      <a:pt x="13329" y="8143"/>
                      <a:pt x="13421" y="8028"/>
                    </a:cubicBezTo>
                    <a:lnTo>
                      <a:pt x="13421" y="8028"/>
                    </a:lnTo>
                    <a:lnTo>
                      <a:pt x="13421" y="8028"/>
                    </a:lnTo>
                    <a:lnTo>
                      <a:pt x="13343" y="8121"/>
                    </a:lnTo>
                    <a:cubicBezTo>
                      <a:pt x="13530" y="7981"/>
                      <a:pt x="13250" y="8293"/>
                      <a:pt x="13203" y="8277"/>
                    </a:cubicBezTo>
                    <a:lnTo>
                      <a:pt x="13328" y="8277"/>
                    </a:lnTo>
                    <a:cubicBezTo>
                      <a:pt x="13203" y="8496"/>
                      <a:pt x="12704" y="8761"/>
                      <a:pt x="13078" y="8277"/>
                    </a:cubicBezTo>
                    <a:cubicBezTo>
                      <a:pt x="12954" y="8355"/>
                      <a:pt x="12891" y="8496"/>
                      <a:pt x="12782" y="8574"/>
                    </a:cubicBezTo>
                    <a:lnTo>
                      <a:pt x="12782" y="8574"/>
                    </a:lnTo>
                    <a:lnTo>
                      <a:pt x="12782" y="8574"/>
                    </a:lnTo>
                    <a:lnTo>
                      <a:pt x="12782" y="8574"/>
                    </a:lnTo>
                    <a:lnTo>
                      <a:pt x="12642" y="8698"/>
                    </a:lnTo>
                    <a:cubicBezTo>
                      <a:pt x="12642" y="8698"/>
                      <a:pt x="12642" y="8698"/>
                      <a:pt x="12642" y="8698"/>
                    </a:cubicBezTo>
                    <a:cubicBezTo>
                      <a:pt x="12642" y="8698"/>
                      <a:pt x="12533" y="8698"/>
                      <a:pt x="12502" y="8698"/>
                    </a:cubicBezTo>
                    <a:cubicBezTo>
                      <a:pt x="12470" y="8698"/>
                      <a:pt x="12034" y="8994"/>
                      <a:pt x="11909" y="9026"/>
                    </a:cubicBezTo>
                    <a:lnTo>
                      <a:pt x="11909" y="9026"/>
                    </a:lnTo>
                    <a:cubicBezTo>
                      <a:pt x="11559" y="9339"/>
                      <a:pt x="11189" y="9631"/>
                      <a:pt x="10803" y="9899"/>
                    </a:cubicBezTo>
                    <a:cubicBezTo>
                      <a:pt x="11707" y="9306"/>
                      <a:pt x="10662" y="10351"/>
                      <a:pt x="10460" y="10351"/>
                    </a:cubicBezTo>
                    <a:cubicBezTo>
                      <a:pt x="10865" y="10351"/>
                      <a:pt x="10647" y="10694"/>
                      <a:pt x="10460" y="10974"/>
                    </a:cubicBezTo>
                    <a:lnTo>
                      <a:pt x="10460" y="10974"/>
                    </a:lnTo>
                    <a:cubicBezTo>
                      <a:pt x="10447" y="11120"/>
                      <a:pt x="10410" y="11262"/>
                      <a:pt x="10350" y="11395"/>
                    </a:cubicBezTo>
                    <a:cubicBezTo>
                      <a:pt x="10460" y="11395"/>
                      <a:pt x="10444" y="11520"/>
                      <a:pt x="10553" y="11520"/>
                    </a:cubicBezTo>
                    <a:lnTo>
                      <a:pt x="10553" y="11520"/>
                    </a:lnTo>
                    <a:cubicBezTo>
                      <a:pt x="10113" y="11959"/>
                      <a:pt x="9735" y="12458"/>
                      <a:pt x="9431" y="13001"/>
                    </a:cubicBezTo>
                    <a:cubicBezTo>
                      <a:pt x="9618" y="13001"/>
                      <a:pt x="9571" y="13001"/>
                      <a:pt x="9758" y="12876"/>
                    </a:cubicBezTo>
                    <a:cubicBezTo>
                      <a:pt x="9758" y="12954"/>
                      <a:pt x="9571" y="13110"/>
                      <a:pt x="9665" y="13172"/>
                    </a:cubicBezTo>
                    <a:cubicBezTo>
                      <a:pt x="10043" y="12406"/>
                      <a:pt x="10669" y="11791"/>
                      <a:pt x="11442" y="11426"/>
                    </a:cubicBezTo>
                    <a:cubicBezTo>
                      <a:pt x="11894" y="10912"/>
                      <a:pt x="12237" y="10288"/>
                      <a:pt x="12704" y="10117"/>
                    </a:cubicBezTo>
                    <a:lnTo>
                      <a:pt x="12704" y="10117"/>
                    </a:lnTo>
                    <a:cubicBezTo>
                      <a:pt x="12782" y="10117"/>
                      <a:pt x="12813" y="9961"/>
                      <a:pt x="12891" y="9961"/>
                    </a:cubicBezTo>
                    <a:cubicBezTo>
                      <a:pt x="12969" y="9961"/>
                      <a:pt x="12891" y="9867"/>
                      <a:pt x="13000" y="9852"/>
                    </a:cubicBezTo>
                    <a:cubicBezTo>
                      <a:pt x="13110" y="9836"/>
                      <a:pt x="14060" y="8901"/>
                      <a:pt x="13686" y="9446"/>
                    </a:cubicBezTo>
                    <a:cubicBezTo>
                      <a:pt x="13686" y="9446"/>
                      <a:pt x="13842" y="9446"/>
                      <a:pt x="13795" y="9446"/>
                    </a:cubicBezTo>
                    <a:lnTo>
                      <a:pt x="13795" y="9446"/>
                    </a:lnTo>
                    <a:cubicBezTo>
                      <a:pt x="14076" y="9446"/>
                      <a:pt x="13795" y="9446"/>
                      <a:pt x="13889" y="9587"/>
                    </a:cubicBezTo>
                    <a:cubicBezTo>
                      <a:pt x="13983" y="9727"/>
                      <a:pt x="13795" y="9665"/>
                      <a:pt x="13764" y="9711"/>
                    </a:cubicBezTo>
                    <a:lnTo>
                      <a:pt x="13764" y="9711"/>
                    </a:lnTo>
                    <a:cubicBezTo>
                      <a:pt x="13764" y="9711"/>
                      <a:pt x="13764" y="9805"/>
                      <a:pt x="13764" y="9852"/>
                    </a:cubicBezTo>
                    <a:lnTo>
                      <a:pt x="13764" y="9852"/>
                    </a:lnTo>
                    <a:cubicBezTo>
                      <a:pt x="13764" y="9852"/>
                      <a:pt x="13764" y="9930"/>
                      <a:pt x="13764" y="9930"/>
                    </a:cubicBezTo>
                    <a:lnTo>
                      <a:pt x="13764" y="9930"/>
                    </a:lnTo>
                    <a:cubicBezTo>
                      <a:pt x="13764" y="9930"/>
                      <a:pt x="13764" y="10008"/>
                      <a:pt x="13655" y="10054"/>
                    </a:cubicBezTo>
                    <a:lnTo>
                      <a:pt x="13655" y="10054"/>
                    </a:lnTo>
                    <a:lnTo>
                      <a:pt x="13655" y="10054"/>
                    </a:lnTo>
                    <a:lnTo>
                      <a:pt x="13655" y="10054"/>
                    </a:lnTo>
                    <a:lnTo>
                      <a:pt x="13655" y="10054"/>
                    </a:lnTo>
                    <a:lnTo>
                      <a:pt x="13655" y="10054"/>
                    </a:lnTo>
                    <a:cubicBezTo>
                      <a:pt x="13795" y="10054"/>
                      <a:pt x="13655" y="10132"/>
                      <a:pt x="13655" y="10179"/>
                    </a:cubicBezTo>
                    <a:cubicBezTo>
                      <a:pt x="13655" y="10226"/>
                      <a:pt x="13749" y="10086"/>
                      <a:pt x="13795" y="10101"/>
                    </a:cubicBezTo>
                    <a:cubicBezTo>
                      <a:pt x="13842" y="10117"/>
                      <a:pt x="13530" y="10288"/>
                      <a:pt x="13421" y="10444"/>
                    </a:cubicBezTo>
                    <a:lnTo>
                      <a:pt x="13421" y="10444"/>
                    </a:lnTo>
                    <a:cubicBezTo>
                      <a:pt x="13421" y="10444"/>
                      <a:pt x="13297" y="10553"/>
                      <a:pt x="13234" y="10444"/>
                    </a:cubicBezTo>
                    <a:cubicBezTo>
                      <a:pt x="13406" y="10600"/>
                      <a:pt x="12985" y="10927"/>
                      <a:pt x="13000" y="10881"/>
                    </a:cubicBezTo>
                    <a:cubicBezTo>
                      <a:pt x="13016" y="10834"/>
                      <a:pt x="13000" y="11021"/>
                      <a:pt x="13000" y="10881"/>
                    </a:cubicBezTo>
                    <a:cubicBezTo>
                      <a:pt x="13000" y="10740"/>
                      <a:pt x="12813" y="11130"/>
                      <a:pt x="12720" y="11224"/>
                    </a:cubicBezTo>
                    <a:cubicBezTo>
                      <a:pt x="12969" y="11052"/>
                      <a:pt x="13032" y="11021"/>
                      <a:pt x="12720" y="11224"/>
                    </a:cubicBezTo>
                    <a:cubicBezTo>
                      <a:pt x="12720" y="11224"/>
                      <a:pt x="12985" y="11005"/>
                      <a:pt x="12985" y="11099"/>
                    </a:cubicBezTo>
                    <a:cubicBezTo>
                      <a:pt x="12985" y="11192"/>
                      <a:pt x="13125" y="10990"/>
                      <a:pt x="13203" y="10959"/>
                    </a:cubicBezTo>
                    <a:cubicBezTo>
                      <a:pt x="13217" y="11010"/>
                      <a:pt x="13217" y="11063"/>
                      <a:pt x="13203" y="11114"/>
                    </a:cubicBezTo>
                    <a:cubicBezTo>
                      <a:pt x="13203" y="11037"/>
                      <a:pt x="13577" y="10709"/>
                      <a:pt x="13608" y="10818"/>
                    </a:cubicBezTo>
                    <a:cubicBezTo>
                      <a:pt x="13640" y="10927"/>
                      <a:pt x="13608" y="10818"/>
                      <a:pt x="13608" y="10818"/>
                    </a:cubicBezTo>
                    <a:cubicBezTo>
                      <a:pt x="13608" y="10818"/>
                      <a:pt x="13608" y="10725"/>
                      <a:pt x="13733" y="10725"/>
                    </a:cubicBezTo>
                    <a:lnTo>
                      <a:pt x="13733" y="10725"/>
                    </a:lnTo>
                    <a:cubicBezTo>
                      <a:pt x="13733" y="10647"/>
                      <a:pt x="14138" y="10397"/>
                      <a:pt x="14014" y="10507"/>
                    </a:cubicBezTo>
                    <a:lnTo>
                      <a:pt x="14014" y="10507"/>
                    </a:lnTo>
                    <a:cubicBezTo>
                      <a:pt x="14014" y="10507"/>
                      <a:pt x="14014" y="10616"/>
                      <a:pt x="13905" y="10616"/>
                    </a:cubicBezTo>
                    <a:cubicBezTo>
                      <a:pt x="13795" y="10616"/>
                      <a:pt x="13905" y="10616"/>
                      <a:pt x="13905" y="10694"/>
                    </a:cubicBezTo>
                    <a:lnTo>
                      <a:pt x="13905" y="10694"/>
                    </a:lnTo>
                    <a:cubicBezTo>
                      <a:pt x="13811" y="10694"/>
                      <a:pt x="13905" y="10849"/>
                      <a:pt x="13749" y="10896"/>
                    </a:cubicBezTo>
                    <a:cubicBezTo>
                      <a:pt x="13593" y="10943"/>
                      <a:pt x="13749" y="11005"/>
                      <a:pt x="13749" y="10896"/>
                    </a:cubicBezTo>
                    <a:cubicBezTo>
                      <a:pt x="13749" y="10787"/>
                      <a:pt x="13421" y="11037"/>
                      <a:pt x="13749" y="11021"/>
                    </a:cubicBezTo>
                    <a:cubicBezTo>
                      <a:pt x="14076" y="11005"/>
                      <a:pt x="13577" y="11161"/>
                      <a:pt x="13749" y="11114"/>
                    </a:cubicBezTo>
                    <a:cubicBezTo>
                      <a:pt x="13920" y="11068"/>
                      <a:pt x="13608" y="11270"/>
                      <a:pt x="13593" y="11114"/>
                    </a:cubicBezTo>
                    <a:cubicBezTo>
                      <a:pt x="13577" y="10959"/>
                      <a:pt x="13593" y="11192"/>
                      <a:pt x="13593" y="11208"/>
                    </a:cubicBezTo>
                    <a:cubicBezTo>
                      <a:pt x="13593" y="11224"/>
                      <a:pt x="13702" y="11208"/>
                      <a:pt x="13749" y="11208"/>
                    </a:cubicBezTo>
                    <a:cubicBezTo>
                      <a:pt x="13795" y="11208"/>
                      <a:pt x="13577" y="11208"/>
                      <a:pt x="13515" y="11348"/>
                    </a:cubicBezTo>
                    <a:cubicBezTo>
                      <a:pt x="13733" y="11348"/>
                      <a:pt x="13655" y="11348"/>
                      <a:pt x="13515" y="11442"/>
                    </a:cubicBezTo>
                    <a:cubicBezTo>
                      <a:pt x="13375" y="11535"/>
                      <a:pt x="13515" y="11442"/>
                      <a:pt x="13608" y="11442"/>
                    </a:cubicBezTo>
                    <a:cubicBezTo>
                      <a:pt x="13623" y="11509"/>
                      <a:pt x="13580" y="11575"/>
                      <a:pt x="13512" y="11590"/>
                    </a:cubicBezTo>
                    <a:cubicBezTo>
                      <a:pt x="13487" y="11595"/>
                      <a:pt x="13461" y="11592"/>
                      <a:pt x="13437" y="11582"/>
                    </a:cubicBezTo>
                    <a:cubicBezTo>
                      <a:pt x="13437" y="11582"/>
                      <a:pt x="13577" y="11660"/>
                      <a:pt x="13437" y="11722"/>
                    </a:cubicBezTo>
                    <a:cubicBezTo>
                      <a:pt x="13608" y="11816"/>
                      <a:pt x="13250" y="11941"/>
                      <a:pt x="13219" y="11878"/>
                    </a:cubicBezTo>
                    <a:cubicBezTo>
                      <a:pt x="13188" y="11816"/>
                      <a:pt x="13219" y="12128"/>
                      <a:pt x="13078" y="12081"/>
                    </a:cubicBezTo>
                    <a:cubicBezTo>
                      <a:pt x="12938" y="12034"/>
                      <a:pt x="13312" y="12081"/>
                      <a:pt x="13188" y="12174"/>
                    </a:cubicBezTo>
                    <a:cubicBezTo>
                      <a:pt x="13063" y="12268"/>
                      <a:pt x="13188" y="12174"/>
                      <a:pt x="13188" y="12252"/>
                    </a:cubicBezTo>
                    <a:cubicBezTo>
                      <a:pt x="13188" y="12330"/>
                      <a:pt x="13188" y="12252"/>
                      <a:pt x="13188" y="12362"/>
                    </a:cubicBezTo>
                    <a:lnTo>
                      <a:pt x="13281" y="12362"/>
                    </a:lnTo>
                    <a:cubicBezTo>
                      <a:pt x="13281" y="12439"/>
                      <a:pt x="13094" y="12595"/>
                      <a:pt x="13000" y="12564"/>
                    </a:cubicBezTo>
                    <a:cubicBezTo>
                      <a:pt x="12907" y="12533"/>
                      <a:pt x="13141" y="12564"/>
                      <a:pt x="13203" y="12564"/>
                    </a:cubicBezTo>
                    <a:cubicBezTo>
                      <a:pt x="13000" y="12751"/>
                      <a:pt x="13203" y="12564"/>
                      <a:pt x="13203" y="12564"/>
                    </a:cubicBezTo>
                    <a:cubicBezTo>
                      <a:pt x="13203" y="12564"/>
                      <a:pt x="13203" y="12564"/>
                      <a:pt x="13063" y="12704"/>
                    </a:cubicBezTo>
                    <a:cubicBezTo>
                      <a:pt x="13063" y="12704"/>
                      <a:pt x="13328" y="12533"/>
                      <a:pt x="13203" y="12704"/>
                    </a:cubicBezTo>
                    <a:lnTo>
                      <a:pt x="13203" y="12704"/>
                    </a:lnTo>
                    <a:cubicBezTo>
                      <a:pt x="13203" y="12704"/>
                      <a:pt x="13125" y="12798"/>
                      <a:pt x="13110" y="12845"/>
                    </a:cubicBezTo>
                    <a:cubicBezTo>
                      <a:pt x="13094" y="12892"/>
                      <a:pt x="13390" y="12845"/>
                      <a:pt x="13203" y="12845"/>
                    </a:cubicBezTo>
                    <a:cubicBezTo>
                      <a:pt x="13437" y="13016"/>
                      <a:pt x="12891" y="12923"/>
                      <a:pt x="12813" y="13032"/>
                    </a:cubicBezTo>
                    <a:cubicBezTo>
                      <a:pt x="13219" y="13032"/>
                      <a:pt x="12689" y="13032"/>
                      <a:pt x="12611" y="13157"/>
                    </a:cubicBezTo>
                    <a:cubicBezTo>
                      <a:pt x="12587" y="13102"/>
                      <a:pt x="12587" y="13040"/>
                      <a:pt x="12611" y="12985"/>
                    </a:cubicBezTo>
                    <a:cubicBezTo>
                      <a:pt x="12611" y="13110"/>
                      <a:pt x="12611" y="13188"/>
                      <a:pt x="12517" y="13281"/>
                    </a:cubicBezTo>
                    <a:cubicBezTo>
                      <a:pt x="12689" y="13281"/>
                      <a:pt x="12876" y="13016"/>
                      <a:pt x="13094" y="13079"/>
                    </a:cubicBezTo>
                    <a:cubicBezTo>
                      <a:pt x="12985" y="12938"/>
                      <a:pt x="13437" y="13079"/>
                      <a:pt x="13094" y="13266"/>
                    </a:cubicBezTo>
                    <a:cubicBezTo>
                      <a:pt x="13094" y="13266"/>
                      <a:pt x="13094" y="13266"/>
                      <a:pt x="13094" y="13266"/>
                    </a:cubicBezTo>
                    <a:cubicBezTo>
                      <a:pt x="13094" y="13266"/>
                      <a:pt x="13343" y="13125"/>
                      <a:pt x="13219" y="13266"/>
                    </a:cubicBezTo>
                    <a:cubicBezTo>
                      <a:pt x="13094" y="13406"/>
                      <a:pt x="13312" y="13266"/>
                      <a:pt x="13297" y="13266"/>
                    </a:cubicBezTo>
                    <a:cubicBezTo>
                      <a:pt x="13281" y="13266"/>
                      <a:pt x="13297" y="13422"/>
                      <a:pt x="13156" y="13406"/>
                    </a:cubicBezTo>
                    <a:cubicBezTo>
                      <a:pt x="13250" y="13406"/>
                      <a:pt x="13032" y="13609"/>
                      <a:pt x="13032" y="13499"/>
                    </a:cubicBezTo>
                    <a:cubicBezTo>
                      <a:pt x="13032" y="13390"/>
                      <a:pt x="13203" y="13655"/>
                      <a:pt x="13032" y="13624"/>
                    </a:cubicBezTo>
                    <a:cubicBezTo>
                      <a:pt x="13234" y="13718"/>
                      <a:pt x="12595" y="13983"/>
                      <a:pt x="12564" y="13874"/>
                    </a:cubicBezTo>
                    <a:cubicBezTo>
                      <a:pt x="12533" y="13764"/>
                      <a:pt x="12455" y="13874"/>
                      <a:pt x="12564" y="13874"/>
                    </a:cubicBezTo>
                    <a:cubicBezTo>
                      <a:pt x="12143" y="14232"/>
                      <a:pt x="11800" y="14279"/>
                      <a:pt x="11426" y="13983"/>
                    </a:cubicBezTo>
                    <a:cubicBezTo>
                      <a:pt x="11426" y="13983"/>
                      <a:pt x="11083" y="13983"/>
                      <a:pt x="11114" y="13842"/>
                    </a:cubicBezTo>
                    <a:cubicBezTo>
                      <a:pt x="10553" y="14185"/>
                      <a:pt x="10039" y="14544"/>
                      <a:pt x="9462" y="14856"/>
                    </a:cubicBezTo>
                    <a:cubicBezTo>
                      <a:pt x="9846" y="14695"/>
                      <a:pt x="10278" y="14695"/>
                      <a:pt x="10662" y="14856"/>
                    </a:cubicBezTo>
                    <a:cubicBezTo>
                      <a:pt x="10622" y="14910"/>
                      <a:pt x="10568" y="14953"/>
                      <a:pt x="10506" y="14980"/>
                    </a:cubicBezTo>
                    <a:cubicBezTo>
                      <a:pt x="10662" y="14980"/>
                      <a:pt x="10304" y="15323"/>
                      <a:pt x="10506" y="15370"/>
                    </a:cubicBezTo>
                    <a:cubicBezTo>
                      <a:pt x="10350" y="15448"/>
                      <a:pt x="10647" y="15666"/>
                      <a:pt x="10740" y="15542"/>
                    </a:cubicBezTo>
                    <a:cubicBezTo>
                      <a:pt x="10740" y="15542"/>
                      <a:pt x="10865" y="15666"/>
                      <a:pt x="10740" y="15651"/>
                    </a:cubicBezTo>
                    <a:cubicBezTo>
                      <a:pt x="10958" y="15651"/>
                      <a:pt x="10148" y="15900"/>
                      <a:pt x="10210" y="15760"/>
                    </a:cubicBezTo>
                    <a:cubicBezTo>
                      <a:pt x="10075" y="15886"/>
                      <a:pt x="9929" y="16001"/>
                      <a:pt x="9774" y="16103"/>
                    </a:cubicBezTo>
                    <a:lnTo>
                      <a:pt x="9774" y="16103"/>
                    </a:lnTo>
                    <a:cubicBezTo>
                      <a:pt x="9680" y="16103"/>
                      <a:pt x="9774" y="15962"/>
                      <a:pt x="9774" y="16009"/>
                    </a:cubicBezTo>
                    <a:cubicBezTo>
                      <a:pt x="9774" y="15807"/>
                      <a:pt x="10319" y="15417"/>
                      <a:pt x="10319" y="15682"/>
                    </a:cubicBezTo>
                    <a:cubicBezTo>
                      <a:pt x="10319" y="15588"/>
                      <a:pt x="10428" y="15682"/>
                      <a:pt x="10475" y="15604"/>
                    </a:cubicBezTo>
                    <a:cubicBezTo>
                      <a:pt x="10195" y="15495"/>
                      <a:pt x="10195" y="15604"/>
                      <a:pt x="10475" y="15401"/>
                    </a:cubicBezTo>
                    <a:lnTo>
                      <a:pt x="10475" y="15401"/>
                    </a:lnTo>
                    <a:lnTo>
                      <a:pt x="10475" y="15401"/>
                    </a:lnTo>
                    <a:cubicBezTo>
                      <a:pt x="10475" y="15495"/>
                      <a:pt x="10023" y="15651"/>
                      <a:pt x="10195" y="15401"/>
                    </a:cubicBezTo>
                    <a:cubicBezTo>
                      <a:pt x="10070" y="15542"/>
                      <a:pt x="10023" y="15495"/>
                      <a:pt x="9914" y="15401"/>
                    </a:cubicBezTo>
                    <a:cubicBezTo>
                      <a:pt x="9805" y="15308"/>
                      <a:pt x="9914" y="15510"/>
                      <a:pt x="9914" y="15573"/>
                    </a:cubicBezTo>
                    <a:cubicBezTo>
                      <a:pt x="9914" y="15635"/>
                      <a:pt x="9914" y="15729"/>
                      <a:pt x="9914" y="15573"/>
                    </a:cubicBezTo>
                    <a:cubicBezTo>
                      <a:pt x="9914" y="15417"/>
                      <a:pt x="9618" y="15713"/>
                      <a:pt x="9680" y="15573"/>
                    </a:cubicBezTo>
                    <a:cubicBezTo>
                      <a:pt x="9743" y="15432"/>
                      <a:pt x="9509" y="15651"/>
                      <a:pt x="9680" y="15573"/>
                    </a:cubicBezTo>
                    <a:cubicBezTo>
                      <a:pt x="9852" y="15495"/>
                      <a:pt x="9571" y="15697"/>
                      <a:pt x="9509" y="15729"/>
                    </a:cubicBezTo>
                    <a:lnTo>
                      <a:pt x="9509" y="15729"/>
                    </a:lnTo>
                    <a:cubicBezTo>
                      <a:pt x="9509" y="15729"/>
                      <a:pt x="9509" y="15807"/>
                      <a:pt x="9509" y="15729"/>
                    </a:cubicBezTo>
                    <a:cubicBezTo>
                      <a:pt x="9509" y="15651"/>
                      <a:pt x="9400" y="15853"/>
                      <a:pt x="9509" y="15729"/>
                    </a:cubicBezTo>
                    <a:cubicBezTo>
                      <a:pt x="9306" y="15729"/>
                      <a:pt x="8823" y="16648"/>
                      <a:pt x="9150" y="16337"/>
                    </a:cubicBezTo>
                    <a:cubicBezTo>
                      <a:pt x="9150" y="16461"/>
                      <a:pt x="8932" y="16633"/>
                      <a:pt x="8994" y="16414"/>
                    </a:cubicBezTo>
                    <a:cubicBezTo>
                      <a:pt x="8870" y="16570"/>
                      <a:pt x="8885" y="16555"/>
                      <a:pt x="8901" y="16414"/>
                    </a:cubicBezTo>
                    <a:cubicBezTo>
                      <a:pt x="8495" y="16565"/>
                      <a:pt x="8153" y="16851"/>
                      <a:pt x="7934" y="17225"/>
                    </a:cubicBezTo>
                    <a:lnTo>
                      <a:pt x="7934" y="17225"/>
                    </a:lnTo>
                    <a:lnTo>
                      <a:pt x="7934" y="17225"/>
                    </a:lnTo>
                    <a:cubicBezTo>
                      <a:pt x="7934" y="17225"/>
                      <a:pt x="7934" y="17085"/>
                      <a:pt x="7934" y="17007"/>
                    </a:cubicBezTo>
                    <a:cubicBezTo>
                      <a:pt x="7810" y="17225"/>
                      <a:pt x="7794" y="17506"/>
                      <a:pt x="7591" y="17693"/>
                    </a:cubicBezTo>
                    <a:lnTo>
                      <a:pt x="7591" y="17693"/>
                    </a:lnTo>
                    <a:lnTo>
                      <a:pt x="7498" y="17833"/>
                    </a:lnTo>
                    <a:cubicBezTo>
                      <a:pt x="7531" y="17730"/>
                      <a:pt x="7584" y="17635"/>
                      <a:pt x="7654" y="17552"/>
                    </a:cubicBezTo>
                    <a:cubicBezTo>
                      <a:pt x="7654" y="17552"/>
                      <a:pt x="7654" y="17474"/>
                      <a:pt x="7654" y="17443"/>
                    </a:cubicBezTo>
                    <a:lnTo>
                      <a:pt x="7654" y="17443"/>
                    </a:lnTo>
                    <a:cubicBezTo>
                      <a:pt x="7654" y="17256"/>
                      <a:pt x="7810" y="17116"/>
                      <a:pt x="7872" y="16944"/>
                    </a:cubicBezTo>
                    <a:cubicBezTo>
                      <a:pt x="7755" y="17096"/>
                      <a:pt x="7660" y="17264"/>
                      <a:pt x="7591" y="17443"/>
                    </a:cubicBezTo>
                    <a:cubicBezTo>
                      <a:pt x="7591" y="17350"/>
                      <a:pt x="7591" y="17272"/>
                      <a:pt x="7591" y="17178"/>
                    </a:cubicBezTo>
                    <a:cubicBezTo>
                      <a:pt x="7591" y="17085"/>
                      <a:pt x="7591" y="17771"/>
                      <a:pt x="7591" y="17537"/>
                    </a:cubicBezTo>
                    <a:cubicBezTo>
                      <a:pt x="7591" y="17537"/>
                      <a:pt x="7591" y="17786"/>
                      <a:pt x="7591" y="17724"/>
                    </a:cubicBezTo>
                    <a:cubicBezTo>
                      <a:pt x="7591" y="17662"/>
                      <a:pt x="7591" y="17802"/>
                      <a:pt x="7591" y="17833"/>
                    </a:cubicBezTo>
                    <a:cubicBezTo>
                      <a:pt x="7600" y="17792"/>
                      <a:pt x="7600" y="17749"/>
                      <a:pt x="7591" y="17708"/>
                    </a:cubicBezTo>
                    <a:cubicBezTo>
                      <a:pt x="7591" y="17833"/>
                      <a:pt x="7716" y="17895"/>
                      <a:pt x="7591" y="18020"/>
                    </a:cubicBezTo>
                    <a:lnTo>
                      <a:pt x="7591" y="18020"/>
                    </a:lnTo>
                    <a:cubicBezTo>
                      <a:pt x="7591" y="18145"/>
                      <a:pt x="7420" y="18285"/>
                      <a:pt x="7451" y="18129"/>
                    </a:cubicBezTo>
                    <a:cubicBezTo>
                      <a:pt x="7482" y="17973"/>
                      <a:pt x="7451" y="18223"/>
                      <a:pt x="7451" y="18238"/>
                    </a:cubicBezTo>
                    <a:cubicBezTo>
                      <a:pt x="7451" y="18254"/>
                      <a:pt x="7529" y="18238"/>
                      <a:pt x="7545" y="18363"/>
                    </a:cubicBezTo>
                    <a:cubicBezTo>
                      <a:pt x="7536" y="18332"/>
                      <a:pt x="7536" y="18300"/>
                      <a:pt x="7545" y="18269"/>
                    </a:cubicBezTo>
                    <a:cubicBezTo>
                      <a:pt x="7545" y="18363"/>
                      <a:pt x="7545" y="18410"/>
                      <a:pt x="7420" y="18472"/>
                    </a:cubicBezTo>
                    <a:cubicBezTo>
                      <a:pt x="7295" y="18534"/>
                      <a:pt x="7420" y="18472"/>
                      <a:pt x="7420" y="18379"/>
                    </a:cubicBezTo>
                    <a:cubicBezTo>
                      <a:pt x="7420" y="18285"/>
                      <a:pt x="7420" y="18379"/>
                      <a:pt x="7420" y="18379"/>
                    </a:cubicBezTo>
                    <a:cubicBezTo>
                      <a:pt x="7420" y="18379"/>
                      <a:pt x="7420" y="18581"/>
                      <a:pt x="7420" y="18503"/>
                    </a:cubicBezTo>
                    <a:lnTo>
                      <a:pt x="7420" y="18503"/>
                    </a:lnTo>
                    <a:lnTo>
                      <a:pt x="7420" y="18503"/>
                    </a:lnTo>
                    <a:lnTo>
                      <a:pt x="7420" y="18503"/>
                    </a:lnTo>
                    <a:cubicBezTo>
                      <a:pt x="6344" y="18503"/>
                      <a:pt x="5861" y="22681"/>
                      <a:pt x="5970" y="20857"/>
                    </a:cubicBezTo>
                    <a:cubicBezTo>
                      <a:pt x="5970" y="20857"/>
                      <a:pt x="5970" y="20857"/>
                      <a:pt x="5970" y="20857"/>
                    </a:cubicBezTo>
                    <a:cubicBezTo>
                      <a:pt x="5970" y="20857"/>
                      <a:pt x="5970" y="20857"/>
                      <a:pt x="5970" y="20857"/>
                    </a:cubicBezTo>
                    <a:lnTo>
                      <a:pt x="5970" y="20857"/>
                    </a:lnTo>
                    <a:cubicBezTo>
                      <a:pt x="5970" y="20764"/>
                      <a:pt x="5970" y="20608"/>
                      <a:pt x="5970" y="20514"/>
                    </a:cubicBezTo>
                    <a:cubicBezTo>
                      <a:pt x="5970" y="20421"/>
                      <a:pt x="5970" y="20514"/>
                      <a:pt x="5970" y="20608"/>
                    </a:cubicBezTo>
                    <a:cubicBezTo>
                      <a:pt x="5970" y="20701"/>
                      <a:pt x="6220" y="19766"/>
                      <a:pt x="5970" y="19735"/>
                    </a:cubicBezTo>
                    <a:cubicBezTo>
                      <a:pt x="5721" y="19704"/>
                      <a:pt x="5877" y="19828"/>
                      <a:pt x="5970" y="19735"/>
                    </a:cubicBezTo>
                    <a:lnTo>
                      <a:pt x="5970" y="19735"/>
                    </a:lnTo>
                    <a:lnTo>
                      <a:pt x="5970" y="19735"/>
                    </a:lnTo>
                    <a:cubicBezTo>
                      <a:pt x="5970" y="19735"/>
                      <a:pt x="5970" y="19579"/>
                      <a:pt x="5970" y="19641"/>
                    </a:cubicBezTo>
                    <a:cubicBezTo>
                      <a:pt x="5978" y="19605"/>
                      <a:pt x="5978" y="19568"/>
                      <a:pt x="5970" y="19532"/>
                    </a:cubicBezTo>
                    <a:lnTo>
                      <a:pt x="5970" y="19532"/>
                    </a:lnTo>
                    <a:cubicBezTo>
                      <a:pt x="5970" y="19532"/>
                      <a:pt x="5970" y="19454"/>
                      <a:pt x="5970" y="19407"/>
                    </a:cubicBezTo>
                    <a:lnTo>
                      <a:pt x="5970" y="19407"/>
                    </a:lnTo>
                    <a:cubicBezTo>
                      <a:pt x="5970" y="19407"/>
                      <a:pt x="5970" y="19407"/>
                      <a:pt x="5970" y="19407"/>
                    </a:cubicBezTo>
                    <a:cubicBezTo>
                      <a:pt x="5970" y="19407"/>
                      <a:pt x="5970" y="19407"/>
                      <a:pt x="5970" y="19407"/>
                    </a:cubicBezTo>
                    <a:cubicBezTo>
                      <a:pt x="5970" y="19407"/>
                      <a:pt x="5970" y="19314"/>
                      <a:pt x="5970" y="19267"/>
                    </a:cubicBezTo>
                    <a:lnTo>
                      <a:pt x="5970" y="19361"/>
                    </a:lnTo>
                    <a:cubicBezTo>
                      <a:pt x="5970" y="19267"/>
                      <a:pt x="5799" y="19361"/>
                      <a:pt x="5783" y="19470"/>
                    </a:cubicBezTo>
                    <a:lnTo>
                      <a:pt x="5783" y="19470"/>
                    </a:lnTo>
                    <a:cubicBezTo>
                      <a:pt x="5783" y="19641"/>
                      <a:pt x="5783" y="19750"/>
                      <a:pt x="5783" y="19828"/>
                    </a:cubicBezTo>
                    <a:cubicBezTo>
                      <a:pt x="5783" y="19906"/>
                      <a:pt x="5783" y="19485"/>
                      <a:pt x="5783" y="19750"/>
                    </a:cubicBezTo>
                    <a:lnTo>
                      <a:pt x="5783" y="19657"/>
                    </a:lnTo>
                    <a:cubicBezTo>
                      <a:pt x="5783" y="19548"/>
                      <a:pt x="5783" y="19485"/>
                      <a:pt x="5783" y="19376"/>
                    </a:cubicBezTo>
                    <a:cubicBezTo>
                      <a:pt x="5783" y="19267"/>
                      <a:pt x="5783" y="19376"/>
                      <a:pt x="5783" y="19376"/>
                    </a:cubicBezTo>
                    <a:cubicBezTo>
                      <a:pt x="5783" y="19594"/>
                      <a:pt x="5783" y="19127"/>
                      <a:pt x="5612" y="19376"/>
                    </a:cubicBezTo>
                    <a:cubicBezTo>
                      <a:pt x="5612" y="19376"/>
                      <a:pt x="5612" y="19236"/>
                      <a:pt x="5612" y="19174"/>
                    </a:cubicBezTo>
                    <a:cubicBezTo>
                      <a:pt x="5612" y="19111"/>
                      <a:pt x="5612" y="19283"/>
                      <a:pt x="5612" y="19174"/>
                    </a:cubicBezTo>
                    <a:cubicBezTo>
                      <a:pt x="5621" y="19251"/>
                      <a:pt x="5621" y="19330"/>
                      <a:pt x="5612" y="19407"/>
                    </a:cubicBezTo>
                    <a:lnTo>
                      <a:pt x="5612" y="19407"/>
                    </a:lnTo>
                    <a:lnTo>
                      <a:pt x="5612" y="19517"/>
                    </a:lnTo>
                    <a:lnTo>
                      <a:pt x="5612" y="19517"/>
                    </a:lnTo>
                    <a:cubicBezTo>
                      <a:pt x="5612" y="19594"/>
                      <a:pt x="5612" y="19517"/>
                      <a:pt x="5612" y="19517"/>
                    </a:cubicBezTo>
                    <a:lnTo>
                      <a:pt x="5612" y="19517"/>
                    </a:lnTo>
                    <a:cubicBezTo>
                      <a:pt x="5612" y="19517"/>
                      <a:pt x="5612" y="19517"/>
                      <a:pt x="5612" y="19517"/>
                    </a:cubicBezTo>
                    <a:lnTo>
                      <a:pt x="5612" y="19517"/>
                    </a:lnTo>
                    <a:cubicBezTo>
                      <a:pt x="5612" y="19517"/>
                      <a:pt x="5612" y="19610"/>
                      <a:pt x="5612" y="19610"/>
                    </a:cubicBezTo>
                    <a:lnTo>
                      <a:pt x="5612" y="19610"/>
                    </a:lnTo>
                    <a:cubicBezTo>
                      <a:pt x="5523" y="19891"/>
                      <a:pt x="5450" y="20178"/>
                      <a:pt x="5393" y="20467"/>
                    </a:cubicBezTo>
                    <a:cubicBezTo>
                      <a:pt x="5393" y="20467"/>
                      <a:pt x="5393" y="20358"/>
                      <a:pt x="5393" y="20327"/>
                    </a:cubicBezTo>
                    <a:cubicBezTo>
                      <a:pt x="5393" y="20296"/>
                      <a:pt x="5300" y="20748"/>
                      <a:pt x="5393" y="20530"/>
                    </a:cubicBezTo>
                    <a:cubicBezTo>
                      <a:pt x="5298" y="20978"/>
                      <a:pt x="5225" y="21430"/>
                      <a:pt x="5175" y="21886"/>
                    </a:cubicBezTo>
                    <a:cubicBezTo>
                      <a:pt x="5144" y="22306"/>
                      <a:pt x="5144" y="22728"/>
                      <a:pt x="5175" y="23149"/>
                    </a:cubicBezTo>
                    <a:cubicBezTo>
                      <a:pt x="5175" y="23149"/>
                      <a:pt x="5175" y="23149"/>
                      <a:pt x="5175" y="23149"/>
                    </a:cubicBezTo>
                    <a:cubicBezTo>
                      <a:pt x="5181" y="23123"/>
                      <a:pt x="5181" y="23096"/>
                      <a:pt x="5175" y="23071"/>
                    </a:cubicBezTo>
                    <a:lnTo>
                      <a:pt x="5175" y="23071"/>
                    </a:lnTo>
                    <a:cubicBezTo>
                      <a:pt x="5175" y="23071"/>
                      <a:pt x="5175" y="23071"/>
                      <a:pt x="5175" y="23071"/>
                    </a:cubicBezTo>
                    <a:lnTo>
                      <a:pt x="5175" y="23071"/>
                    </a:lnTo>
                    <a:cubicBezTo>
                      <a:pt x="5175" y="23071"/>
                      <a:pt x="5175" y="23195"/>
                      <a:pt x="5175" y="23258"/>
                    </a:cubicBezTo>
                    <a:lnTo>
                      <a:pt x="5175" y="23258"/>
                    </a:lnTo>
                    <a:lnTo>
                      <a:pt x="5175" y="23258"/>
                    </a:lnTo>
                    <a:cubicBezTo>
                      <a:pt x="5183" y="23190"/>
                      <a:pt x="5183" y="23122"/>
                      <a:pt x="5175" y="23055"/>
                    </a:cubicBezTo>
                    <a:lnTo>
                      <a:pt x="5175" y="23055"/>
                    </a:lnTo>
                    <a:cubicBezTo>
                      <a:pt x="5316" y="22915"/>
                      <a:pt x="5175" y="22244"/>
                      <a:pt x="5440" y="22385"/>
                    </a:cubicBezTo>
                    <a:cubicBezTo>
                      <a:pt x="5440" y="22385"/>
                      <a:pt x="5440" y="22291"/>
                      <a:pt x="5440" y="22385"/>
                    </a:cubicBezTo>
                    <a:cubicBezTo>
                      <a:pt x="5440" y="22478"/>
                      <a:pt x="5440" y="22385"/>
                      <a:pt x="5440" y="22385"/>
                    </a:cubicBezTo>
                    <a:cubicBezTo>
                      <a:pt x="5440" y="22385"/>
                      <a:pt x="5440" y="22525"/>
                      <a:pt x="5440" y="22385"/>
                    </a:cubicBezTo>
                    <a:cubicBezTo>
                      <a:pt x="5534" y="22650"/>
                      <a:pt x="5269" y="22946"/>
                      <a:pt x="5316" y="23227"/>
                    </a:cubicBezTo>
                    <a:cubicBezTo>
                      <a:pt x="5316" y="23227"/>
                      <a:pt x="5316" y="23476"/>
                      <a:pt x="5316" y="23523"/>
                    </a:cubicBezTo>
                    <a:cubicBezTo>
                      <a:pt x="5277" y="23863"/>
                      <a:pt x="4970" y="24107"/>
                      <a:pt x="4630" y="24068"/>
                    </a:cubicBezTo>
                    <a:cubicBezTo>
                      <a:pt x="4290" y="24029"/>
                      <a:pt x="4045" y="23723"/>
                      <a:pt x="4084" y="23382"/>
                    </a:cubicBezTo>
                    <a:cubicBezTo>
                      <a:pt x="4084" y="23554"/>
                      <a:pt x="4084" y="23912"/>
                      <a:pt x="3991" y="24193"/>
                    </a:cubicBezTo>
                    <a:lnTo>
                      <a:pt x="3991" y="24193"/>
                    </a:lnTo>
                    <a:cubicBezTo>
                      <a:pt x="3975" y="24254"/>
                      <a:pt x="3975" y="24319"/>
                      <a:pt x="3991" y="24380"/>
                    </a:cubicBezTo>
                    <a:lnTo>
                      <a:pt x="3991" y="24380"/>
                    </a:lnTo>
                    <a:cubicBezTo>
                      <a:pt x="3991" y="24380"/>
                      <a:pt x="3991" y="24380"/>
                      <a:pt x="3991" y="24458"/>
                    </a:cubicBezTo>
                    <a:cubicBezTo>
                      <a:pt x="3991" y="24536"/>
                      <a:pt x="4178" y="24629"/>
                      <a:pt x="4162" y="24458"/>
                    </a:cubicBezTo>
                    <a:cubicBezTo>
                      <a:pt x="4162" y="24552"/>
                      <a:pt x="4162" y="24598"/>
                      <a:pt x="4287" y="24676"/>
                    </a:cubicBezTo>
                    <a:lnTo>
                      <a:pt x="4287" y="24676"/>
                    </a:lnTo>
                    <a:cubicBezTo>
                      <a:pt x="4300" y="24722"/>
                      <a:pt x="4300" y="24771"/>
                      <a:pt x="4287" y="24817"/>
                    </a:cubicBezTo>
                    <a:cubicBezTo>
                      <a:pt x="4287" y="24692"/>
                      <a:pt x="4287" y="24817"/>
                      <a:pt x="4287" y="24910"/>
                    </a:cubicBezTo>
                    <a:lnTo>
                      <a:pt x="4287" y="24910"/>
                    </a:lnTo>
                    <a:cubicBezTo>
                      <a:pt x="4326" y="25121"/>
                      <a:pt x="4326" y="25338"/>
                      <a:pt x="4287" y="25549"/>
                    </a:cubicBezTo>
                    <a:lnTo>
                      <a:pt x="4287" y="25549"/>
                    </a:lnTo>
                    <a:cubicBezTo>
                      <a:pt x="4295" y="25689"/>
                      <a:pt x="4295" y="25830"/>
                      <a:pt x="4287" y="25970"/>
                    </a:cubicBezTo>
                    <a:cubicBezTo>
                      <a:pt x="4287" y="25970"/>
                      <a:pt x="4287" y="25877"/>
                      <a:pt x="4287" y="25814"/>
                    </a:cubicBezTo>
                    <a:cubicBezTo>
                      <a:pt x="4279" y="25923"/>
                      <a:pt x="4279" y="26033"/>
                      <a:pt x="4287" y="26142"/>
                    </a:cubicBezTo>
                    <a:cubicBezTo>
                      <a:pt x="4296" y="26116"/>
                      <a:pt x="4296" y="26089"/>
                      <a:pt x="4287" y="26064"/>
                    </a:cubicBezTo>
                    <a:cubicBezTo>
                      <a:pt x="4262" y="26192"/>
                      <a:pt x="4262" y="26325"/>
                      <a:pt x="4287" y="26453"/>
                    </a:cubicBezTo>
                    <a:cubicBezTo>
                      <a:pt x="4287" y="26375"/>
                      <a:pt x="4489" y="27264"/>
                      <a:pt x="4474" y="26983"/>
                    </a:cubicBezTo>
                    <a:cubicBezTo>
                      <a:pt x="4661" y="27467"/>
                      <a:pt x="4692" y="26438"/>
                      <a:pt x="5113" y="27654"/>
                    </a:cubicBezTo>
                    <a:cubicBezTo>
                      <a:pt x="5113" y="27560"/>
                      <a:pt x="5113" y="26625"/>
                      <a:pt x="5409" y="26859"/>
                    </a:cubicBezTo>
                    <a:cubicBezTo>
                      <a:pt x="5409" y="27061"/>
                      <a:pt x="5409" y="26859"/>
                      <a:pt x="5409" y="26749"/>
                    </a:cubicBezTo>
                    <a:cubicBezTo>
                      <a:pt x="5409" y="26640"/>
                      <a:pt x="5674" y="26594"/>
                      <a:pt x="5768" y="26531"/>
                    </a:cubicBezTo>
                    <a:cubicBezTo>
                      <a:pt x="5877" y="26734"/>
                      <a:pt x="5768" y="27077"/>
                      <a:pt x="5768" y="27357"/>
                    </a:cubicBezTo>
                    <a:cubicBezTo>
                      <a:pt x="6017" y="28043"/>
                      <a:pt x="5768" y="26937"/>
                      <a:pt x="6048" y="26921"/>
                    </a:cubicBezTo>
                    <a:cubicBezTo>
                      <a:pt x="6329" y="26905"/>
                      <a:pt x="5923" y="26812"/>
                      <a:pt x="6048" y="26718"/>
                    </a:cubicBezTo>
                    <a:cubicBezTo>
                      <a:pt x="6173" y="26625"/>
                      <a:pt x="6048" y="26921"/>
                      <a:pt x="6157" y="26983"/>
                    </a:cubicBezTo>
                    <a:cubicBezTo>
                      <a:pt x="6292" y="26991"/>
                      <a:pt x="6399" y="27098"/>
                      <a:pt x="6407" y="27233"/>
                    </a:cubicBezTo>
                    <a:cubicBezTo>
                      <a:pt x="6298" y="27420"/>
                      <a:pt x="6672" y="27357"/>
                      <a:pt x="6781" y="27404"/>
                    </a:cubicBezTo>
                    <a:cubicBezTo>
                      <a:pt x="6859" y="27825"/>
                      <a:pt x="7342" y="27264"/>
                      <a:pt x="7498" y="27591"/>
                    </a:cubicBezTo>
                    <a:cubicBezTo>
                      <a:pt x="7264" y="27591"/>
                      <a:pt x="7326" y="27591"/>
                      <a:pt x="7498" y="27809"/>
                    </a:cubicBezTo>
                    <a:cubicBezTo>
                      <a:pt x="7498" y="27654"/>
                      <a:pt x="8043" y="28230"/>
                      <a:pt x="7654" y="28230"/>
                    </a:cubicBezTo>
                    <a:cubicBezTo>
                      <a:pt x="8064" y="28271"/>
                      <a:pt x="8367" y="28630"/>
                      <a:pt x="8340" y="29041"/>
                    </a:cubicBezTo>
                    <a:cubicBezTo>
                      <a:pt x="8340" y="28745"/>
                      <a:pt x="8667" y="29181"/>
                      <a:pt x="8667" y="29322"/>
                    </a:cubicBezTo>
                    <a:cubicBezTo>
                      <a:pt x="8589" y="29134"/>
                      <a:pt x="9493" y="29322"/>
                      <a:pt x="9275" y="29524"/>
                    </a:cubicBezTo>
                    <a:cubicBezTo>
                      <a:pt x="9478" y="29368"/>
                      <a:pt x="9961" y="29976"/>
                      <a:pt x="9852" y="30085"/>
                    </a:cubicBezTo>
                    <a:cubicBezTo>
                      <a:pt x="9992" y="29852"/>
                      <a:pt x="10101" y="30615"/>
                      <a:pt x="10257" y="30787"/>
                    </a:cubicBezTo>
                    <a:cubicBezTo>
                      <a:pt x="10413" y="30958"/>
                      <a:pt x="9961" y="31364"/>
                      <a:pt x="10023" y="31644"/>
                    </a:cubicBezTo>
                    <a:cubicBezTo>
                      <a:pt x="10023" y="31410"/>
                      <a:pt x="10195" y="31426"/>
                      <a:pt x="10117" y="31644"/>
                    </a:cubicBezTo>
                    <a:cubicBezTo>
                      <a:pt x="10117" y="31644"/>
                      <a:pt x="10226" y="31364"/>
                      <a:pt x="10288" y="31519"/>
                    </a:cubicBezTo>
                    <a:cubicBezTo>
                      <a:pt x="10350" y="31675"/>
                      <a:pt x="10288" y="31519"/>
                      <a:pt x="10288" y="31519"/>
                    </a:cubicBezTo>
                    <a:cubicBezTo>
                      <a:pt x="10288" y="31052"/>
                      <a:pt x="11255" y="31894"/>
                      <a:pt x="10288" y="31847"/>
                    </a:cubicBezTo>
                    <a:cubicBezTo>
                      <a:pt x="10662" y="31847"/>
                      <a:pt x="10475" y="32049"/>
                      <a:pt x="10600" y="32330"/>
                    </a:cubicBezTo>
                    <a:cubicBezTo>
                      <a:pt x="10475" y="31831"/>
                      <a:pt x="10958" y="31379"/>
                      <a:pt x="11270" y="31831"/>
                    </a:cubicBezTo>
                    <a:cubicBezTo>
                      <a:pt x="11270" y="31831"/>
                      <a:pt x="11442" y="31925"/>
                      <a:pt x="11473" y="32003"/>
                    </a:cubicBezTo>
                    <a:cubicBezTo>
                      <a:pt x="11504" y="32081"/>
                      <a:pt x="11785" y="32096"/>
                      <a:pt x="11691" y="32190"/>
                    </a:cubicBezTo>
                    <a:cubicBezTo>
                      <a:pt x="11598" y="32283"/>
                      <a:pt x="11691" y="32424"/>
                      <a:pt x="11769" y="32517"/>
                    </a:cubicBezTo>
                    <a:cubicBezTo>
                      <a:pt x="11847" y="32611"/>
                      <a:pt x="11769" y="32205"/>
                      <a:pt x="11769" y="32408"/>
                    </a:cubicBezTo>
                    <a:cubicBezTo>
                      <a:pt x="11769" y="32268"/>
                      <a:pt x="11894" y="32314"/>
                      <a:pt x="11769" y="32221"/>
                    </a:cubicBezTo>
                    <a:cubicBezTo>
                      <a:pt x="11644" y="32127"/>
                      <a:pt x="12128" y="32455"/>
                      <a:pt x="12128" y="32346"/>
                    </a:cubicBezTo>
                    <a:cubicBezTo>
                      <a:pt x="12128" y="32237"/>
                      <a:pt x="12128" y="32346"/>
                      <a:pt x="12221" y="32439"/>
                    </a:cubicBezTo>
                    <a:cubicBezTo>
                      <a:pt x="12315" y="32533"/>
                      <a:pt x="12221" y="32439"/>
                      <a:pt x="12221" y="32439"/>
                    </a:cubicBezTo>
                    <a:lnTo>
                      <a:pt x="12221" y="32439"/>
                    </a:lnTo>
                    <a:lnTo>
                      <a:pt x="12221" y="32439"/>
                    </a:lnTo>
                    <a:cubicBezTo>
                      <a:pt x="13468" y="32813"/>
                      <a:pt x="14918" y="33998"/>
                      <a:pt x="13546" y="35323"/>
                    </a:cubicBezTo>
                    <a:cubicBezTo>
                      <a:pt x="13546" y="35245"/>
                      <a:pt x="13546" y="35105"/>
                      <a:pt x="13546" y="35229"/>
                    </a:cubicBezTo>
                    <a:cubicBezTo>
                      <a:pt x="13546" y="35354"/>
                      <a:pt x="13453" y="35229"/>
                      <a:pt x="13437" y="35229"/>
                    </a:cubicBezTo>
                    <a:lnTo>
                      <a:pt x="13437" y="35229"/>
                    </a:lnTo>
                    <a:cubicBezTo>
                      <a:pt x="13733" y="35744"/>
                      <a:pt x="14263" y="37770"/>
                      <a:pt x="13437" y="37614"/>
                    </a:cubicBezTo>
                    <a:cubicBezTo>
                      <a:pt x="13437" y="37614"/>
                      <a:pt x="13172" y="37614"/>
                      <a:pt x="13437" y="37614"/>
                    </a:cubicBezTo>
                    <a:cubicBezTo>
                      <a:pt x="13702" y="37614"/>
                      <a:pt x="13297" y="37614"/>
                      <a:pt x="13250" y="37614"/>
                    </a:cubicBezTo>
                    <a:cubicBezTo>
                      <a:pt x="13203" y="37614"/>
                      <a:pt x="13250" y="37692"/>
                      <a:pt x="13250" y="37833"/>
                    </a:cubicBezTo>
                    <a:cubicBezTo>
                      <a:pt x="13032" y="37661"/>
                      <a:pt x="12938" y="38113"/>
                      <a:pt x="12845" y="38082"/>
                    </a:cubicBezTo>
                    <a:cubicBezTo>
                      <a:pt x="12751" y="38051"/>
                      <a:pt x="12845" y="38082"/>
                      <a:pt x="12845" y="38082"/>
                    </a:cubicBezTo>
                    <a:cubicBezTo>
                      <a:pt x="12845" y="38082"/>
                      <a:pt x="12969" y="38160"/>
                      <a:pt x="12845" y="38160"/>
                    </a:cubicBezTo>
                    <a:cubicBezTo>
                      <a:pt x="12720" y="38160"/>
                      <a:pt x="12845" y="38160"/>
                      <a:pt x="12845" y="38160"/>
                    </a:cubicBezTo>
                    <a:cubicBezTo>
                      <a:pt x="12845" y="38160"/>
                      <a:pt x="13110" y="38503"/>
                      <a:pt x="13078" y="38597"/>
                    </a:cubicBezTo>
                    <a:cubicBezTo>
                      <a:pt x="13047" y="38690"/>
                      <a:pt x="13078" y="39657"/>
                      <a:pt x="13078" y="39329"/>
                    </a:cubicBezTo>
                    <a:cubicBezTo>
                      <a:pt x="13078" y="39329"/>
                      <a:pt x="13078" y="39329"/>
                      <a:pt x="13078" y="39251"/>
                    </a:cubicBezTo>
                    <a:cubicBezTo>
                      <a:pt x="13078" y="39173"/>
                      <a:pt x="13078" y="39127"/>
                      <a:pt x="13078" y="39127"/>
                    </a:cubicBezTo>
                    <a:cubicBezTo>
                      <a:pt x="13012" y="39062"/>
                      <a:pt x="12939" y="39004"/>
                      <a:pt x="12860" y="38955"/>
                    </a:cubicBezTo>
                    <a:cubicBezTo>
                      <a:pt x="12915" y="39005"/>
                      <a:pt x="12962" y="39063"/>
                      <a:pt x="13000" y="39127"/>
                    </a:cubicBezTo>
                    <a:cubicBezTo>
                      <a:pt x="13000" y="39127"/>
                      <a:pt x="13110" y="39345"/>
                      <a:pt x="13000" y="39251"/>
                    </a:cubicBezTo>
                    <a:cubicBezTo>
                      <a:pt x="13484" y="39968"/>
                      <a:pt x="13000" y="40171"/>
                      <a:pt x="12564" y="39766"/>
                    </a:cubicBezTo>
                    <a:lnTo>
                      <a:pt x="13203" y="40311"/>
                    </a:lnTo>
                    <a:lnTo>
                      <a:pt x="13203" y="40311"/>
                    </a:lnTo>
                    <a:cubicBezTo>
                      <a:pt x="13283" y="40379"/>
                      <a:pt x="13347" y="40464"/>
                      <a:pt x="13390" y="40561"/>
                    </a:cubicBezTo>
                    <a:lnTo>
                      <a:pt x="13390" y="40561"/>
                    </a:lnTo>
                    <a:cubicBezTo>
                      <a:pt x="13390" y="40561"/>
                      <a:pt x="13562" y="40794"/>
                      <a:pt x="13390" y="40732"/>
                    </a:cubicBezTo>
                    <a:cubicBezTo>
                      <a:pt x="13219" y="40670"/>
                      <a:pt x="13063" y="40732"/>
                      <a:pt x="12969" y="40732"/>
                    </a:cubicBezTo>
                    <a:cubicBezTo>
                      <a:pt x="12876" y="40732"/>
                      <a:pt x="13141" y="40872"/>
                      <a:pt x="13219" y="40950"/>
                    </a:cubicBezTo>
                    <a:lnTo>
                      <a:pt x="13219" y="40950"/>
                    </a:lnTo>
                    <a:cubicBezTo>
                      <a:pt x="13530" y="41262"/>
                      <a:pt x="13608" y="41356"/>
                      <a:pt x="13125" y="41106"/>
                    </a:cubicBezTo>
                    <a:cubicBezTo>
                      <a:pt x="13269" y="41259"/>
                      <a:pt x="13438" y="41385"/>
                      <a:pt x="13624" y="41480"/>
                    </a:cubicBezTo>
                    <a:cubicBezTo>
                      <a:pt x="13624" y="41480"/>
                      <a:pt x="13624" y="41480"/>
                      <a:pt x="13624" y="41480"/>
                    </a:cubicBezTo>
                    <a:lnTo>
                      <a:pt x="13624" y="41480"/>
                    </a:lnTo>
                    <a:cubicBezTo>
                      <a:pt x="13889" y="41683"/>
                      <a:pt x="13733" y="41699"/>
                      <a:pt x="14263" y="42073"/>
                    </a:cubicBezTo>
                    <a:lnTo>
                      <a:pt x="14263" y="42073"/>
                    </a:lnTo>
                    <a:lnTo>
                      <a:pt x="14263" y="42073"/>
                    </a:lnTo>
                    <a:lnTo>
                      <a:pt x="14263" y="42073"/>
                    </a:lnTo>
                    <a:cubicBezTo>
                      <a:pt x="14513" y="42353"/>
                      <a:pt x="14918" y="42416"/>
                      <a:pt x="15183" y="42665"/>
                    </a:cubicBezTo>
                    <a:lnTo>
                      <a:pt x="15183" y="42665"/>
                    </a:lnTo>
                    <a:lnTo>
                      <a:pt x="15183" y="42665"/>
                    </a:lnTo>
                    <a:lnTo>
                      <a:pt x="15183" y="42665"/>
                    </a:lnTo>
                    <a:lnTo>
                      <a:pt x="15323" y="42774"/>
                    </a:lnTo>
                    <a:lnTo>
                      <a:pt x="15323" y="42774"/>
                    </a:lnTo>
                    <a:lnTo>
                      <a:pt x="15510" y="42899"/>
                    </a:lnTo>
                    <a:cubicBezTo>
                      <a:pt x="15510" y="42899"/>
                      <a:pt x="15510" y="42899"/>
                      <a:pt x="15417" y="42899"/>
                    </a:cubicBezTo>
                    <a:cubicBezTo>
                      <a:pt x="15680" y="43066"/>
                      <a:pt x="15956" y="43212"/>
                      <a:pt x="16243" y="43335"/>
                    </a:cubicBezTo>
                    <a:lnTo>
                      <a:pt x="16243" y="43335"/>
                    </a:lnTo>
                    <a:cubicBezTo>
                      <a:pt x="16149" y="43335"/>
                      <a:pt x="16243" y="43335"/>
                      <a:pt x="16243" y="43335"/>
                    </a:cubicBezTo>
                    <a:lnTo>
                      <a:pt x="16243" y="43335"/>
                    </a:lnTo>
                    <a:cubicBezTo>
                      <a:pt x="16389" y="43422"/>
                      <a:pt x="16539" y="43501"/>
                      <a:pt x="16695" y="43569"/>
                    </a:cubicBezTo>
                    <a:lnTo>
                      <a:pt x="16492" y="43569"/>
                    </a:lnTo>
                    <a:close/>
                    <a:moveTo>
                      <a:pt x="18659" y="9182"/>
                    </a:moveTo>
                    <a:cubicBezTo>
                      <a:pt x="18410" y="9446"/>
                      <a:pt x="18659" y="9088"/>
                      <a:pt x="18659" y="9057"/>
                    </a:cubicBezTo>
                    <a:cubicBezTo>
                      <a:pt x="18659" y="9026"/>
                      <a:pt x="18534" y="9197"/>
                      <a:pt x="18410" y="9369"/>
                    </a:cubicBezTo>
                    <a:cubicBezTo>
                      <a:pt x="17989" y="9150"/>
                      <a:pt x="17770" y="9961"/>
                      <a:pt x="17505" y="9899"/>
                    </a:cubicBezTo>
                    <a:cubicBezTo>
                      <a:pt x="17724" y="10132"/>
                      <a:pt x="17334" y="9899"/>
                      <a:pt x="17381" y="10132"/>
                    </a:cubicBezTo>
                    <a:cubicBezTo>
                      <a:pt x="17256" y="9945"/>
                      <a:pt x="17381" y="10132"/>
                      <a:pt x="17381" y="10132"/>
                    </a:cubicBezTo>
                    <a:cubicBezTo>
                      <a:pt x="17381" y="9899"/>
                      <a:pt x="17381" y="10397"/>
                      <a:pt x="17240" y="10132"/>
                    </a:cubicBezTo>
                    <a:cubicBezTo>
                      <a:pt x="16960" y="10132"/>
                      <a:pt x="17240" y="10507"/>
                      <a:pt x="16866" y="10507"/>
                    </a:cubicBezTo>
                    <a:cubicBezTo>
                      <a:pt x="16866" y="10507"/>
                      <a:pt x="16633" y="10912"/>
                      <a:pt x="16570" y="10803"/>
                    </a:cubicBezTo>
                    <a:cubicBezTo>
                      <a:pt x="16508" y="10694"/>
                      <a:pt x="16196" y="11302"/>
                      <a:pt x="16336" y="10990"/>
                    </a:cubicBezTo>
                    <a:cubicBezTo>
                      <a:pt x="15915" y="11255"/>
                      <a:pt x="16430" y="10834"/>
                      <a:pt x="16103" y="10896"/>
                    </a:cubicBezTo>
                    <a:cubicBezTo>
                      <a:pt x="16492" y="10600"/>
                      <a:pt x="16399" y="10662"/>
                      <a:pt x="15884" y="10694"/>
                    </a:cubicBezTo>
                    <a:cubicBezTo>
                      <a:pt x="15962" y="10267"/>
                      <a:pt x="16121" y="9860"/>
                      <a:pt x="16352" y="9493"/>
                    </a:cubicBezTo>
                    <a:cubicBezTo>
                      <a:pt x="16352" y="9275"/>
                      <a:pt x="16539" y="9493"/>
                      <a:pt x="16742" y="9197"/>
                    </a:cubicBezTo>
                    <a:cubicBezTo>
                      <a:pt x="16321" y="9353"/>
                      <a:pt x="16321" y="9197"/>
                      <a:pt x="16742" y="8839"/>
                    </a:cubicBezTo>
                    <a:cubicBezTo>
                      <a:pt x="16648" y="8839"/>
                      <a:pt x="16523" y="8839"/>
                      <a:pt x="16648" y="8839"/>
                    </a:cubicBezTo>
                    <a:cubicBezTo>
                      <a:pt x="16773" y="8839"/>
                      <a:pt x="16648" y="8745"/>
                      <a:pt x="17209" y="8480"/>
                    </a:cubicBezTo>
                    <a:cubicBezTo>
                      <a:pt x="16071" y="8901"/>
                      <a:pt x="17599" y="8137"/>
                      <a:pt x="17038" y="8262"/>
                    </a:cubicBezTo>
                    <a:cubicBezTo>
                      <a:pt x="17490" y="7856"/>
                      <a:pt x="17381" y="8433"/>
                      <a:pt x="17537" y="8262"/>
                    </a:cubicBezTo>
                    <a:cubicBezTo>
                      <a:pt x="17240" y="8262"/>
                      <a:pt x="17848" y="8044"/>
                      <a:pt x="17537" y="8137"/>
                    </a:cubicBezTo>
                    <a:cubicBezTo>
                      <a:pt x="17646" y="8028"/>
                      <a:pt x="17396" y="8137"/>
                      <a:pt x="17194" y="8137"/>
                    </a:cubicBezTo>
                    <a:cubicBezTo>
                      <a:pt x="17630" y="7747"/>
                      <a:pt x="17459" y="8246"/>
                      <a:pt x="17786" y="7872"/>
                    </a:cubicBezTo>
                    <a:cubicBezTo>
                      <a:pt x="17505" y="8028"/>
                      <a:pt x="17552" y="7763"/>
                      <a:pt x="17786" y="7872"/>
                    </a:cubicBezTo>
                    <a:cubicBezTo>
                      <a:pt x="17976" y="7744"/>
                      <a:pt x="18154" y="7598"/>
                      <a:pt x="18316" y="7436"/>
                    </a:cubicBezTo>
                    <a:cubicBezTo>
                      <a:pt x="18145" y="7436"/>
                      <a:pt x="18316" y="6594"/>
                      <a:pt x="18472" y="7217"/>
                    </a:cubicBezTo>
                    <a:cubicBezTo>
                      <a:pt x="18472" y="7217"/>
                      <a:pt x="18612" y="6999"/>
                      <a:pt x="18659" y="7046"/>
                    </a:cubicBezTo>
                    <a:cubicBezTo>
                      <a:pt x="18706" y="7093"/>
                      <a:pt x="19189" y="6344"/>
                      <a:pt x="18768" y="6703"/>
                    </a:cubicBezTo>
                    <a:cubicBezTo>
                      <a:pt x="18347" y="7061"/>
                      <a:pt x="19205" y="6282"/>
                      <a:pt x="19735" y="5752"/>
                    </a:cubicBezTo>
                    <a:cubicBezTo>
                      <a:pt x="21013" y="4770"/>
                      <a:pt x="19735" y="4988"/>
                      <a:pt x="20795" y="4521"/>
                    </a:cubicBezTo>
                    <a:cubicBezTo>
                      <a:pt x="20950" y="4521"/>
                      <a:pt x="21060" y="4599"/>
                      <a:pt x="21169" y="4396"/>
                    </a:cubicBezTo>
                    <a:cubicBezTo>
                      <a:pt x="23897" y="3227"/>
                      <a:pt x="23211" y="3866"/>
                      <a:pt x="24286" y="3351"/>
                    </a:cubicBezTo>
                    <a:cubicBezTo>
                      <a:pt x="23974" y="3523"/>
                      <a:pt x="24286" y="3351"/>
                      <a:pt x="24395" y="3351"/>
                    </a:cubicBezTo>
                    <a:cubicBezTo>
                      <a:pt x="24052" y="3585"/>
                      <a:pt x="24239" y="3351"/>
                      <a:pt x="24146" y="3585"/>
                    </a:cubicBezTo>
                    <a:cubicBezTo>
                      <a:pt x="24286" y="3757"/>
                      <a:pt x="23382" y="3850"/>
                      <a:pt x="23787" y="3819"/>
                    </a:cubicBezTo>
                    <a:cubicBezTo>
                      <a:pt x="24193" y="3788"/>
                      <a:pt x="23647" y="3944"/>
                      <a:pt x="23787" y="3928"/>
                    </a:cubicBezTo>
                    <a:cubicBezTo>
                      <a:pt x="24099" y="3679"/>
                      <a:pt x="23787" y="4069"/>
                      <a:pt x="23663" y="4084"/>
                    </a:cubicBezTo>
                    <a:cubicBezTo>
                      <a:pt x="22946" y="4645"/>
                      <a:pt x="24536" y="3398"/>
                      <a:pt x="23943" y="4193"/>
                    </a:cubicBezTo>
                    <a:cubicBezTo>
                      <a:pt x="23694" y="4396"/>
                      <a:pt x="23429" y="4411"/>
                      <a:pt x="23647" y="4489"/>
                    </a:cubicBezTo>
                    <a:cubicBezTo>
                      <a:pt x="23298" y="4794"/>
                      <a:pt x="23057" y="5205"/>
                      <a:pt x="22961" y="5659"/>
                    </a:cubicBezTo>
                    <a:cubicBezTo>
                      <a:pt x="22868" y="5331"/>
                      <a:pt x="22462" y="5830"/>
                      <a:pt x="22790" y="5783"/>
                    </a:cubicBezTo>
                    <a:cubicBezTo>
                      <a:pt x="22540" y="5986"/>
                      <a:pt x="22790" y="5783"/>
                      <a:pt x="22696" y="5986"/>
                    </a:cubicBezTo>
                    <a:cubicBezTo>
                      <a:pt x="22603" y="6189"/>
                      <a:pt x="22540" y="5986"/>
                      <a:pt x="22462" y="5986"/>
                    </a:cubicBezTo>
                    <a:cubicBezTo>
                      <a:pt x="22385" y="5986"/>
                      <a:pt x="22462" y="6313"/>
                      <a:pt x="22462" y="6142"/>
                    </a:cubicBezTo>
                    <a:cubicBezTo>
                      <a:pt x="22462" y="6235"/>
                      <a:pt x="22743" y="6469"/>
                      <a:pt x="22462" y="6516"/>
                    </a:cubicBezTo>
                    <a:cubicBezTo>
                      <a:pt x="22026" y="6126"/>
                      <a:pt x="22462" y="6874"/>
                      <a:pt x="22182" y="6796"/>
                    </a:cubicBezTo>
                    <a:cubicBezTo>
                      <a:pt x="21745" y="7015"/>
                      <a:pt x="22182" y="6407"/>
                      <a:pt x="21901" y="6796"/>
                    </a:cubicBezTo>
                    <a:cubicBezTo>
                      <a:pt x="21901" y="6609"/>
                      <a:pt x="21605" y="6906"/>
                      <a:pt x="21543" y="6921"/>
                    </a:cubicBezTo>
                    <a:cubicBezTo>
                      <a:pt x="21917" y="6921"/>
                      <a:pt x="21543" y="7046"/>
                      <a:pt x="21543" y="7061"/>
                    </a:cubicBezTo>
                    <a:cubicBezTo>
                      <a:pt x="21995" y="7061"/>
                      <a:pt x="21543" y="7186"/>
                      <a:pt x="21621" y="7249"/>
                    </a:cubicBezTo>
                    <a:cubicBezTo>
                      <a:pt x="22182" y="7342"/>
                      <a:pt x="21340" y="8807"/>
                      <a:pt x="21402" y="7498"/>
                    </a:cubicBezTo>
                    <a:cubicBezTo>
                      <a:pt x="20904" y="7171"/>
                      <a:pt x="21761" y="7856"/>
                      <a:pt x="20997" y="7732"/>
                    </a:cubicBezTo>
                    <a:cubicBezTo>
                      <a:pt x="21137" y="7841"/>
                      <a:pt x="20576" y="7966"/>
                      <a:pt x="20810" y="7919"/>
                    </a:cubicBezTo>
                    <a:cubicBezTo>
                      <a:pt x="21044" y="7872"/>
                      <a:pt x="21169" y="8090"/>
                      <a:pt x="20810" y="8028"/>
                    </a:cubicBezTo>
                    <a:cubicBezTo>
                      <a:pt x="20452" y="7966"/>
                      <a:pt x="21855" y="8028"/>
                      <a:pt x="21278" y="8277"/>
                    </a:cubicBezTo>
                    <a:cubicBezTo>
                      <a:pt x="21278" y="8277"/>
                      <a:pt x="21028" y="8464"/>
                      <a:pt x="20997" y="8418"/>
                    </a:cubicBezTo>
                    <a:cubicBezTo>
                      <a:pt x="20966" y="8371"/>
                      <a:pt x="19844" y="8948"/>
                      <a:pt x="19922" y="8527"/>
                    </a:cubicBezTo>
                    <a:cubicBezTo>
                      <a:pt x="20000" y="8106"/>
                      <a:pt x="19922" y="8745"/>
                      <a:pt x="19812" y="8761"/>
                    </a:cubicBezTo>
                    <a:cubicBezTo>
                      <a:pt x="19407" y="8792"/>
                      <a:pt x="18706" y="9556"/>
                      <a:pt x="18659" y="9182"/>
                    </a:cubicBezTo>
                    <a:close/>
                    <a:moveTo>
                      <a:pt x="21480" y="10382"/>
                    </a:moveTo>
                    <a:cubicBezTo>
                      <a:pt x="21480" y="10507"/>
                      <a:pt x="21293" y="10475"/>
                      <a:pt x="21247" y="10382"/>
                    </a:cubicBezTo>
                    <a:cubicBezTo>
                      <a:pt x="21200" y="10288"/>
                      <a:pt x="21075" y="10382"/>
                      <a:pt x="21122" y="10273"/>
                    </a:cubicBezTo>
                    <a:cubicBezTo>
                      <a:pt x="21169" y="10164"/>
                      <a:pt x="21044" y="10273"/>
                      <a:pt x="21122" y="10273"/>
                    </a:cubicBezTo>
                    <a:cubicBezTo>
                      <a:pt x="21030" y="10296"/>
                      <a:pt x="20933" y="10296"/>
                      <a:pt x="20841" y="10273"/>
                    </a:cubicBezTo>
                    <a:cubicBezTo>
                      <a:pt x="20841" y="10273"/>
                      <a:pt x="20841" y="10273"/>
                      <a:pt x="20841" y="10273"/>
                    </a:cubicBezTo>
                    <a:cubicBezTo>
                      <a:pt x="20841" y="10273"/>
                      <a:pt x="20841" y="10273"/>
                      <a:pt x="20841" y="10195"/>
                    </a:cubicBezTo>
                    <a:cubicBezTo>
                      <a:pt x="20841" y="10117"/>
                      <a:pt x="20841" y="10195"/>
                      <a:pt x="20841" y="10195"/>
                    </a:cubicBezTo>
                    <a:cubicBezTo>
                      <a:pt x="20841" y="10195"/>
                      <a:pt x="20982" y="10070"/>
                      <a:pt x="21060" y="10117"/>
                    </a:cubicBezTo>
                    <a:cubicBezTo>
                      <a:pt x="21137" y="10164"/>
                      <a:pt x="20826" y="10210"/>
                      <a:pt x="21060" y="10008"/>
                    </a:cubicBezTo>
                    <a:cubicBezTo>
                      <a:pt x="21060" y="10086"/>
                      <a:pt x="20919" y="10008"/>
                      <a:pt x="21060" y="9930"/>
                    </a:cubicBezTo>
                    <a:cubicBezTo>
                      <a:pt x="21200" y="9852"/>
                      <a:pt x="20826" y="9930"/>
                      <a:pt x="20826" y="9821"/>
                    </a:cubicBezTo>
                    <a:cubicBezTo>
                      <a:pt x="20826" y="9711"/>
                      <a:pt x="21060" y="9743"/>
                      <a:pt x="21075" y="9821"/>
                    </a:cubicBezTo>
                    <a:cubicBezTo>
                      <a:pt x="21091" y="9899"/>
                      <a:pt x="21231" y="9821"/>
                      <a:pt x="21247" y="9727"/>
                    </a:cubicBezTo>
                    <a:cubicBezTo>
                      <a:pt x="21262" y="9634"/>
                      <a:pt x="21137" y="9727"/>
                      <a:pt x="21247" y="9727"/>
                    </a:cubicBezTo>
                    <a:cubicBezTo>
                      <a:pt x="21356" y="9727"/>
                      <a:pt x="21137" y="9727"/>
                      <a:pt x="21247" y="9649"/>
                    </a:cubicBezTo>
                    <a:cubicBezTo>
                      <a:pt x="21356" y="9571"/>
                      <a:pt x="21247" y="9649"/>
                      <a:pt x="21247" y="9649"/>
                    </a:cubicBezTo>
                    <a:cubicBezTo>
                      <a:pt x="21247" y="9649"/>
                      <a:pt x="21247" y="9727"/>
                      <a:pt x="21247" y="9649"/>
                    </a:cubicBezTo>
                    <a:cubicBezTo>
                      <a:pt x="21247" y="9571"/>
                      <a:pt x="21247" y="9649"/>
                      <a:pt x="21247" y="9649"/>
                    </a:cubicBezTo>
                    <a:cubicBezTo>
                      <a:pt x="21075" y="9867"/>
                      <a:pt x="20982" y="9509"/>
                      <a:pt x="21137" y="9649"/>
                    </a:cubicBezTo>
                    <a:cubicBezTo>
                      <a:pt x="21293" y="9789"/>
                      <a:pt x="21137" y="9509"/>
                      <a:pt x="21137" y="9649"/>
                    </a:cubicBezTo>
                    <a:cubicBezTo>
                      <a:pt x="21137" y="9789"/>
                      <a:pt x="21137" y="9649"/>
                      <a:pt x="21137" y="9649"/>
                    </a:cubicBezTo>
                    <a:cubicBezTo>
                      <a:pt x="21137" y="9649"/>
                      <a:pt x="21137" y="9556"/>
                      <a:pt x="21137" y="9649"/>
                    </a:cubicBezTo>
                    <a:cubicBezTo>
                      <a:pt x="21137" y="9743"/>
                      <a:pt x="21137" y="9509"/>
                      <a:pt x="21137" y="9649"/>
                    </a:cubicBezTo>
                    <a:cubicBezTo>
                      <a:pt x="21137" y="9789"/>
                      <a:pt x="21247" y="9649"/>
                      <a:pt x="21137" y="9649"/>
                    </a:cubicBezTo>
                    <a:cubicBezTo>
                      <a:pt x="21028" y="9649"/>
                      <a:pt x="21231" y="9649"/>
                      <a:pt x="21137" y="9649"/>
                    </a:cubicBezTo>
                    <a:cubicBezTo>
                      <a:pt x="21044" y="9649"/>
                      <a:pt x="20982" y="9509"/>
                      <a:pt x="21137" y="9509"/>
                    </a:cubicBezTo>
                    <a:cubicBezTo>
                      <a:pt x="20872" y="9415"/>
                      <a:pt x="21231" y="9415"/>
                      <a:pt x="21137" y="9602"/>
                    </a:cubicBezTo>
                    <a:cubicBezTo>
                      <a:pt x="21137" y="9602"/>
                      <a:pt x="21137" y="9602"/>
                      <a:pt x="21137" y="9602"/>
                    </a:cubicBezTo>
                    <a:cubicBezTo>
                      <a:pt x="21137" y="9602"/>
                      <a:pt x="21137" y="9711"/>
                      <a:pt x="21137" y="9602"/>
                    </a:cubicBezTo>
                    <a:cubicBezTo>
                      <a:pt x="21147" y="9627"/>
                      <a:pt x="21147" y="9655"/>
                      <a:pt x="21137" y="9680"/>
                    </a:cubicBezTo>
                    <a:cubicBezTo>
                      <a:pt x="21137" y="9680"/>
                      <a:pt x="21137" y="9758"/>
                      <a:pt x="21137" y="9789"/>
                    </a:cubicBezTo>
                    <a:cubicBezTo>
                      <a:pt x="21137" y="9821"/>
                      <a:pt x="21137" y="9789"/>
                      <a:pt x="21137" y="9867"/>
                    </a:cubicBezTo>
                    <a:cubicBezTo>
                      <a:pt x="21156" y="9800"/>
                      <a:pt x="21201" y="9744"/>
                      <a:pt x="21262" y="9711"/>
                    </a:cubicBezTo>
                    <a:cubicBezTo>
                      <a:pt x="21262" y="9899"/>
                      <a:pt x="21262" y="9509"/>
                      <a:pt x="21418" y="9493"/>
                    </a:cubicBezTo>
                    <a:cubicBezTo>
                      <a:pt x="21574" y="9478"/>
                      <a:pt x="21418" y="9602"/>
                      <a:pt x="21418" y="9618"/>
                    </a:cubicBezTo>
                    <a:cubicBezTo>
                      <a:pt x="21418" y="9634"/>
                      <a:pt x="21496" y="9493"/>
                      <a:pt x="21590" y="9509"/>
                    </a:cubicBezTo>
                    <a:cubicBezTo>
                      <a:pt x="21628" y="9598"/>
                      <a:pt x="21628" y="9700"/>
                      <a:pt x="21590" y="9789"/>
                    </a:cubicBezTo>
                    <a:cubicBezTo>
                      <a:pt x="21683" y="9711"/>
                      <a:pt x="21590" y="9493"/>
                      <a:pt x="21745" y="9540"/>
                    </a:cubicBezTo>
                    <a:cubicBezTo>
                      <a:pt x="21901" y="9587"/>
                      <a:pt x="21886" y="9415"/>
                      <a:pt x="21870" y="9540"/>
                    </a:cubicBezTo>
                    <a:cubicBezTo>
                      <a:pt x="21855" y="9665"/>
                      <a:pt x="22104" y="9275"/>
                      <a:pt x="22073" y="9540"/>
                    </a:cubicBezTo>
                    <a:cubicBezTo>
                      <a:pt x="22042" y="9805"/>
                      <a:pt x="22182" y="9400"/>
                      <a:pt x="22260" y="9540"/>
                    </a:cubicBezTo>
                    <a:cubicBezTo>
                      <a:pt x="22338" y="9680"/>
                      <a:pt x="22104" y="9680"/>
                      <a:pt x="22260" y="9649"/>
                    </a:cubicBezTo>
                    <a:cubicBezTo>
                      <a:pt x="22416" y="9618"/>
                      <a:pt x="22166" y="9649"/>
                      <a:pt x="22260" y="9805"/>
                    </a:cubicBezTo>
                    <a:cubicBezTo>
                      <a:pt x="22353" y="9961"/>
                      <a:pt x="22260" y="9805"/>
                      <a:pt x="22260" y="9805"/>
                    </a:cubicBezTo>
                    <a:cubicBezTo>
                      <a:pt x="22462" y="9805"/>
                      <a:pt x="22338" y="9805"/>
                      <a:pt x="22260" y="9914"/>
                    </a:cubicBezTo>
                    <a:cubicBezTo>
                      <a:pt x="22182" y="10023"/>
                      <a:pt x="22260" y="10054"/>
                      <a:pt x="22260" y="10117"/>
                    </a:cubicBezTo>
                    <a:cubicBezTo>
                      <a:pt x="22120" y="9914"/>
                      <a:pt x="22260" y="10382"/>
                      <a:pt x="22042" y="10117"/>
                    </a:cubicBezTo>
                    <a:cubicBezTo>
                      <a:pt x="22042" y="10226"/>
                      <a:pt x="21839" y="10226"/>
                      <a:pt x="21761" y="10335"/>
                    </a:cubicBezTo>
                    <a:lnTo>
                      <a:pt x="21761" y="10335"/>
                    </a:lnTo>
                    <a:cubicBezTo>
                      <a:pt x="21761" y="10335"/>
                      <a:pt x="21636" y="10335"/>
                      <a:pt x="21590" y="10335"/>
                    </a:cubicBezTo>
                    <a:cubicBezTo>
                      <a:pt x="21543" y="10335"/>
                      <a:pt x="21590" y="10335"/>
                      <a:pt x="21590" y="10335"/>
                    </a:cubicBezTo>
                    <a:cubicBezTo>
                      <a:pt x="21590" y="10335"/>
                      <a:pt x="21543" y="10522"/>
                      <a:pt x="21480" y="10382"/>
                    </a:cubicBezTo>
                    <a:close/>
                    <a:moveTo>
                      <a:pt x="34652" y="37692"/>
                    </a:moveTo>
                    <a:cubicBezTo>
                      <a:pt x="34543" y="37412"/>
                      <a:pt x="35011" y="37100"/>
                      <a:pt x="35214" y="36882"/>
                    </a:cubicBezTo>
                    <a:cubicBezTo>
                      <a:pt x="35416" y="36664"/>
                      <a:pt x="35416" y="36056"/>
                      <a:pt x="35884" y="35869"/>
                    </a:cubicBezTo>
                    <a:lnTo>
                      <a:pt x="35884" y="35869"/>
                    </a:lnTo>
                    <a:cubicBezTo>
                      <a:pt x="35884" y="35869"/>
                      <a:pt x="35884" y="35869"/>
                      <a:pt x="35884" y="35869"/>
                    </a:cubicBezTo>
                    <a:cubicBezTo>
                      <a:pt x="35884" y="35869"/>
                      <a:pt x="35977" y="35869"/>
                      <a:pt x="36102" y="35744"/>
                    </a:cubicBezTo>
                    <a:cubicBezTo>
                      <a:pt x="35993" y="36009"/>
                      <a:pt x="36367" y="35463"/>
                      <a:pt x="36258" y="35744"/>
                    </a:cubicBezTo>
                    <a:cubicBezTo>
                      <a:pt x="36149" y="36024"/>
                      <a:pt x="36258" y="35744"/>
                      <a:pt x="36258" y="35744"/>
                    </a:cubicBezTo>
                    <a:cubicBezTo>
                      <a:pt x="36258" y="35744"/>
                      <a:pt x="36258" y="35744"/>
                      <a:pt x="36258" y="35619"/>
                    </a:cubicBezTo>
                    <a:cubicBezTo>
                      <a:pt x="36258" y="35494"/>
                      <a:pt x="36367" y="35619"/>
                      <a:pt x="36258" y="35619"/>
                    </a:cubicBezTo>
                    <a:lnTo>
                      <a:pt x="36258" y="35619"/>
                    </a:lnTo>
                    <a:cubicBezTo>
                      <a:pt x="36258" y="35619"/>
                      <a:pt x="36258" y="35619"/>
                      <a:pt x="36258" y="35728"/>
                    </a:cubicBezTo>
                    <a:cubicBezTo>
                      <a:pt x="36258" y="35837"/>
                      <a:pt x="36383" y="35572"/>
                      <a:pt x="36398" y="35635"/>
                    </a:cubicBezTo>
                    <a:cubicBezTo>
                      <a:pt x="36414" y="35697"/>
                      <a:pt x="36398" y="35635"/>
                      <a:pt x="36398" y="35526"/>
                    </a:cubicBezTo>
                    <a:cubicBezTo>
                      <a:pt x="36398" y="35417"/>
                      <a:pt x="36538" y="35526"/>
                      <a:pt x="36398" y="35432"/>
                    </a:cubicBezTo>
                    <a:cubicBezTo>
                      <a:pt x="36258" y="35339"/>
                      <a:pt x="36398" y="35526"/>
                      <a:pt x="36538" y="35339"/>
                    </a:cubicBezTo>
                    <a:cubicBezTo>
                      <a:pt x="36679" y="35152"/>
                      <a:pt x="36788" y="35152"/>
                      <a:pt x="36741" y="34996"/>
                    </a:cubicBezTo>
                    <a:cubicBezTo>
                      <a:pt x="36694" y="34840"/>
                      <a:pt x="36835" y="34996"/>
                      <a:pt x="36913" y="34887"/>
                    </a:cubicBezTo>
                    <a:cubicBezTo>
                      <a:pt x="36991" y="34777"/>
                      <a:pt x="36913" y="35089"/>
                      <a:pt x="36913" y="35089"/>
                    </a:cubicBezTo>
                    <a:cubicBezTo>
                      <a:pt x="37521" y="35323"/>
                      <a:pt x="34044" y="39532"/>
                      <a:pt x="34652" y="37692"/>
                    </a:cubicBezTo>
                    <a:close/>
                    <a:moveTo>
                      <a:pt x="44613" y="24131"/>
                    </a:moveTo>
                    <a:cubicBezTo>
                      <a:pt x="44613" y="24131"/>
                      <a:pt x="44613" y="24131"/>
                      <a:pt x="44613" y="24131"/>
                    </a:cubicBezTo>
                    <a:cubicBezTo>
                      <a:pt x="44296" y="25340"/>
                      <a:pt x="44062" y="26569"/>
                      <a:pt x="43912" y="27809"/>
                    </a:cubicBezTo>
                    <a:cubicBezTo>
                      <a:pt x="43912" y="27716"/>
                      <a:pt x="43756" y="27934"/>
                      <a:pt x="43756" y="27997"/>
                    </a:cubicBezTo>
                    <a:cubicBezTo>
                      <a:pt x="43584" y="28651"/>
                      <a:pt x="43179" y="24380"/>
                      <a:pt x="43210" y="24006"/>
                    </a:cubicBezTo>
                    <a:cubicBezTo>
                      <a:pt x="43070" y="24006"/>
                      <a:pt x="43210" y="23834"/>
                      <a:pt x="43210" y="23741"/>
                    </a:cubicBezTo>
                    <a:cubicBezTo>
                      <a:pt x="43210" y="23647"/>
                      <a:pt x="43132" y="23741"/>
                      <a:pt x="43132" y="23741"/>
                    </a:cubicBezTo>
                    <a:cubicBezTo>
                      <a:pt x="43132" y="24099"/>
                      <a:pt x="42992" y="24832"/>
                      <a:pt x="42743" y="24146"/>
                    </a:cubicBezTo>
                    <a:cubicBezTo>
                      <a:pt x="42743" y="24146"/>
                      <a:pt x="42571" y="23897"/>
                      <a:pt x="42649" y="23944"/>
                    </a:cubicBezTo>
                    <a:lnTo>
                      <a:pt x="42649" y="23944"/>
                    </a:lnTo>
                    <a:cubicBezTo>
                      <a:pt x="42649" y="24084"/>
                      <a:pt x="42649" y="23944"/>
                      <a:pt x="42649" y="23944"/>
                    </a:cubicBezTo>
                    <a:cubicBezTo>
                      <a:pt x="42649" y="23944"/>
                      <a:pt x="42836" y="23663"/>
                      <a:pt x="42727" y="23632"/>
                    </a:cubicBezTo>
                    <a:cubicBezTo>
                      <a:pt x="42727" y="23944"/>
                      <a:pt x="42275" y="23632"/>
                      <a:pt x="42478" y="23445"/>
                    </a:cubicBezTo>
                    <a:cubicBezTo>
                      <a:pt x="42478" y="23445"/>
                      <a:pt x="42478" y="23538"/>
                      <a:pt x="42368" y="23569"/>
                    </a:cubicBezTo>
                    <a:cubicBezTo>
                      <a:pt x="42259" y="23601"/>
                      <a:pt x="42368" y="23492"/>
                      <a:pt x="42244" y="23569"/>
                    </a:cubicBezTo>
                    <a:cubicBezTo>
                      <a:pt x="42119" y="23647"/>
                      <a:pt x="42244" y="23320"/>
                      <a:pt x="42135" y="23195"/>
                    </a:cubicBezTo>
                    <a:cubicBezTo>
                      <a:pt x="41963" y="23351"/>
                      <a:pt x="42135" y="22977"/>
                      <a:pt x="41854" y="23086"/>
                    </a:cubicBezTo>
                    <a:cubicBezTo>
                      <a:pt x="41854" y="23086"/>
                      <a:pt x="41714" y="23164"/>
                      <a:pt x="41667" y="23242"/>
                    </a:cubicBezTo>
                    <a:cubicBezTo>
                      <a:pt x="41620" y="23320"/>
                      <a:pt x="41573" y="23242"/>
                      <a:pt x="41511" y="23242"/>
                    </a:cubicBezTo>
                    <a:cubicBezTo>
                      <a:pt x="41449" y="23242"/>
                      <a:pt x="41386" y="23242"/>
                      <a:pt x="41340" y="23382"/>
                    </a:cubicBezTo>
                    <a:cubicBezTo>
                      <a:pt x="41293" y="23523"/>
                      <a:pt x="41340" y="23382"/>
                      <a:pt x="41231" y="23382"/>
                    </a:cubicBezTo>
                    <a:cubicBezTo>
                      <a:pt x="41121" y="23382"/>
                      <a:pt x="41075" y="23492"/>
                      <a:pt x="41028" y="23304"/>
                    </a:cubicBezTo>
                    <a:cubicBezTo>
                      <a:pt x="41028" y="23398"/>
                      <a:pt x="40669" y="23304"/>
                      <a:pt x="40591" y="23304"/>
                    </a:cubicBezTo>
                    <a:cubicBezTo>
                      <a:pt x="40513" y="23304"/>
                      <a:pt x="40451" y="23304"/>
                      <a:pt x="40342" y="23304"/>
                    </a:cubicBezTo>
                    <a:cubicBezTo>
                      <a:pt x="40093" y="22400"/>
                      <a:pt x="40061" y="23180"/>
                      <a:pt x="39625" y="23055"/>
                    </a:cubicBezTo>
                    <a:cubicBezTo>
                      <a:pt x="39531" y="23055"/>
                      <a:pt x="39251" y="22946"/>
                      <a:pt x="39282" y="22821"/>
                    </a:cubicBezTo>
                    <a:cubicBezTo>
                      <a:pt x="39313" y="22697"/>
                      <a:pt x="38877" y="22821"/>
                      <a:pt x="38846" y="22509"/>
                    </a:cubicBezTo>
                    <a:cubicBezTo>
                      <a:pt x="38846" y="22509"/>
                      <a:pt x="38736" y="22509"/>
                      <a:pt x="38846" y="22509"/>
                    </a:cubicBezTo>
                    <a:cubicBezTo>
                      <a:pt x="38690" y="22509"/>
                      <a:pt x="38627" y="21948"/>
                      <a:pt x="38456" y="22167"/>
                    </a:cubicBezTo>
                    <a:cubicBezTo>
                      <a:pt x="38456" y="22089"/>
                      <a:pt x="38316" y="22167"/>
                      <a:pt x="38362" y="22026"/>
                    </a:cubicBezTo>
                    <a:cubicBezTo>
                      <a:pt x="38409" y="21886"/>
                      <a:pt x="38362" y="22026"/>
                      <a:pt x="38362" y="22026"/>
                    </a:cubicBezTo>
                    <a:cubicBezTo>
                      <a:pt x="38362" y="22026"/>
                      <a:pt x="38362" y="22229"/>
                      <a:pt x="38362" y="22026"/>
                    </a:cubicBezTo>
                    <a:cubicBezTo>
                      <a:pt x="38362" y="21824"/>
                      <a:pt x="38362" y="22307"/>
                      <a:pt x="38206" y="22322"/>
                    </a:cubicBezTo>
                    <a:lnTo>
                      <a:pt x="38316" y="22322"/>
                    </a:lnTo>
                    <a:lnTo>
                      <a:pt x="38316" y="22322"/>
                    </a:lnTo>
                    <a:cubicBezTo>
                      <a:pt x="38316" y="22322"/>
                      <a:pt x="38316" y="22416"/>
                      <a:pt x="38316" y="22447"/>
                    </a:cubicBezTo>
                    <a:cubicBezTo>
                      <a:pt x="38316" y="22478"/>
                      <a:pt x="38316" y="22541"/>
                      <a:pt x="38316" y="22447"/>
                    </a:cubicBezTo>
                    <a:cubicBezTo>
                      <a:pt x="38351" y="22594"/>
                      <a:pt x="38447" y="22719"/>
                      <a:pt x="38581" y="22790"/>
                    </a:cubicBezTo>
                    <a:cubicBezTo>
                      <a:pt x="38581" y="22790"/>
                      <a:pt x="38861" y="23086"/>
                      <a:pt x="38814" y="23242"/>
                    </a:cubicBezTo>
                    <a:lnTo>
                      <a:pt x="38814" y="23242"/>
                    </a:lnTo>
                    <a:cubicBezTo>
                      <a:pt x="39017" y="23460"/>
                      <a:pt x="39048" y="23881"/>
                      <a:pt x="39064" y="23398"/>
                    </a:cubicBezTo>
                    <a:cubicBezTo>
                      <a:pt x="39064" y="23273"/>
                      <a:pt x="39064" y="23086"/>
                      <a:pt x="39173" y="23258"/>
                    </a:cubicBezTo>
                    <a:cubicBezTo>
                      <a:pt x="39144" y="23402"/>
                      <a:pt x="39144" y="23550"/>
                      <a:pt x="39173" y="23694"/>
                    </a:cubicBezTo>
                    <a:cubicBezTo>
                      <a:pt x="39173" y="23694"/>
                      <a:pt x="39173" y="23866"/>
                      <a:pt x="39173" y="23788"/>
                    </a:cubicBezTo>
                    <a:lnTo>
                      <a:pt x="39173" y="23928"/>
                    </a:lnTo>
                    <a:cubicBezTo>
                      <a:pt x="39360" y="23757"/>
                      <a:pt x="39609" y="23928"/>
                      <a:pt x="39718" y="23679"/>
                    </a:cubicBezTo>
                    <a:lnTo>
                      <a:pt x="39718" y="23679"/>
                    </a:lnTo>
                    <a:cubicBezTo>
                      <a:pt x="39718" y="23445"/>
                      <a:pt x="39952" y="23227"/>
                      <a:pt x="39983" y="22977"/>
                    </a:cubicBezTo>
                    <a:lnTo>
                      <a:pt x="39983" y="22977"/>
                    </a:lnTo>
                    <a:cubicBezTo>
                      <a:pt x="39983" y="22977"/>
                      <a:pt x="39983" y="22821"/>
                      <a:pt x="39983" y="22884"/>
                    </a:cubicBezTo>
                    <a:cubicBezTo>
                      <a:pt x="39983" y="22946"/>
                      <a:pt x="39983" y="23195"/>
                      <a:pt x="39983" y="23149"/>
                    </a:cubicBezTo>
                    <a:cubicBezTo>
                      <a:pt x="39983" y="23460"/>
                      <a:pt x="40155" y="23850"/>
                      <a:pt x="40513" y="23679"/>
                    </a:cubicBezTo>
                    <a:cubicBezTo>
                      <a:pt x="40790" y="23996"/>
                      <a:pt x="40790" y="24468"/>
                      <a:pt x="40513" y="24785"/>
                    </a:cubicBezTo>
                    <a:cubicBezTo>
                      <a:pt x="40513" y="24598"/>
                      <a:pt x="40373" y="25191"/>
                      <a:pt x="40513" y="25300"/>
                    </a:cubicBezTo>
                    <a:cubicBezTo>
                      <a:pt x="40139" y="25300"/>
                      <a:pt x="40389" y="25674"/>
                      <a:pt x="40030" y="25752"/>
                    </a:cubicBezTo>
                    <a:cubicBezTo>
                      <a:pt x="40030" y="25861"/>
                      <a:pt x="40030" y="25954"/>
                      <a:pt x="40030" y="26064"/>
                    </a:cubicBezTo>
                    <a:cubicBezTo>
                      <a:pt x="39792" y="26098"/>
                      <a:pt x="39579" y="26227"/>
                      <a:pt x="39438" y="26422"/>
                    </a:cubicBezTo>
                    <a:cubicBezTo>
                      <a:pt x="39438" y="26749"/>
                      <a:pt x="38955" y="26859"/>
                      <a:pt x="38736" y="27014"/>
                    </a:cubicBezTo>
                    <a:cubicBezTo>
                      <a:pt x="38518" y="27170"/>
                      <a:pt x="38565" y="27264"/>
                      <a:pt x="38440" y="27217"/>
                    </a:cubicBezTo>
                    <a:cubicBezTo>
                      <a:pt x="38341" y="27402"/>
                      <a:pt x="38130" y="27497"/>
                      <a:pt x="37926" y="27451"/>
                    </a:cubicBezTo>
                    <a:cubicBezTo>
                      <a:pt x="37797" y="27641"/>
                      <a:pt x="37592" y="27766"/>
                      <a:pt x="37365" y="27794"/>
                    </a:cubicBezTo>
                    <a:cubicBezTo>
                      <a:pt x="37240" y="27513"/>
                      <a:pt x="37365" y="27139"/>
                      <a:pt x="37115" y="26890"/>
                    </a:cubicBezTo>
                    <a:cubicBezTo>
                      <a:pt x="37349" y="26329"/>
                      <a:pt x="36538" y="25596"/>
                      <a:pt x="36164" y="25144"/>
                    </a:cubicBezTo>
                    <a:cubicBezTo>
                      <a:pt x="36164" y="24770"/>
                      <a:pt x="36071" y="24131"/>
                      <a:pt x="35650" y="24146"/>
                    </a:cubicBezTo>
                    <a:cubicBezTo>
                      <a:pt x="35494" y="23414"/>
                      <a:pt x="34637" y="23024"/>
                      <a:pt x="34793" y="22463"/>
                    </a:cubicBezTo>
                    <a:cubicBezTo>
                      <a:pt x="34684" y="22665"/>
                      <a:pt x="34793" y="22915"/>
                      <a:pt x="34668" y="23086"/>
                    </a:cubicBezTo>
                    <a:cubicBezTo>
                      <a:pt x="34438" y="22899"/>
                      <a:pt x="34238" y="22679"/>
                      <a:pt x="34076" y="22432"/>
                    </a:cubicBezTo>
                    <a:cubicBezTo>
                      <a:pt x="34341" y="23024"/>
                      <a:pt x="34761" y="23616"/>
                      <a:pt x="35104" y="24224"/>
                    </a:cubicBezTo>
                    <a:lnTo>
                      <a:pt x="35104" y="24224"/>
                    </a:lnTo>
                    <a:cubicBezTo>
                      <a:pt x="35138" y="24273"/>
                      <a:pt x="35180" y="24316"/>
                      <a:pt x="35229" y="24349"/>
                    </a:cubicBezTo>
                    <a:cubicBezTo>
                      <a:pt x="35229" y="24349"/>
                      <a:pt x="35136" y="24349"/>
                      <a:pt x="35120" y="24349"/>
                    </a:cubicBezTo>
                    <a:cubicBezTo>
                      <a:pt x="35120" y="24801"/>
                      <a:pt x="35603" y="24785"/>
                      <a:pt x="35681" y="25253"/>
                    </a:cubicBezTo>
                    <a:cubicBezTo>
                      <a:pt x="35556" y="25253"/>
                      <a:pt x="35775" y="25580"/>
                      <a:pt x="35681" y="25752"/>
                    </a:cubicBezTo>
                    <a:cubicBezTo>
                      <a:pt x="35588" y="25923"/>
                      <a:pt x="35977" y="26064"/>
                      <a:pt x="36040" y="26219"/>
                    </a:cubicBezTo>
                    <a:cubicBezTo>
                      <a:pt x="36102" y="26375"/>
                      <a:pt x="36196" y="26827"/>
                      <a:pt x="36320" y="26968"/>
                    </a:cubicBezTo>
                    <a:cubicBezTo>
                      <a:pt x="36445" y="27108"/>
                      <a:pt x="36429" y="27233"/>
                      <a:pt x="36320" y="27046"/>
                    </a:cubicBezTo>
                    <a:cubicBezTo>
                      <a:pt x="36211" y="26859"/>
                      <a:pt x="36320" y="27264"/>
                      <a:pt x="36476" y="27170"/>
                    </a:cubicBezTo>
                    <a:cubicBezTo>
                      <a:pt x="36819" y="27170"/>
                      <a:pt x="36944" y="27763"/>
                      <a:pt x="37146" y="27794"/>
                    </a:cubicBezTo>
                    <a:cubicBezTo>
                      <a:pt x="37349" y="27825"/>
                      <a:pt x="37146" y="27903"/>
                      <a:pt x="37240" y="27903"/>
                    </a:cubicBezTo>
                    <a:cubicBezTo>
                      <a:pt x="37242" y="28033"/>
                      <a:pt x="37150" y="28145"/>
                      <a:pt x="37022" y="28168"/>
                    </a:cubicBezTo>
                    <a:cubicBezTo>
                      <a:pt x="37240" y="28168"/>
                      <a:pt x="37287" y="28464"/>
                      <a:pt x="37505" y="28542"/>
                    </a:cubicBezTo>
                    <a:cubicBezTo>
                      <a:pt x="37918" y="28320"/>
                      <a:pt x="38358" y="28152"/>
                      <a:pt x="38814" y="28043"/>
                    </a:cubicBezTo>
                    <a:cubicBezTo>
                      <a:pt x="38894" y="27982"/>
                      <a:pt x="38962" y="27909"/>
                      <a:pt x="39017" y="27825"/>
                    </a:cubicBezTo>
                    <a:cubicBezTo>
                      <a:pt x="39173" y="27825"/>
                      <a:pt x="39017" y="28152"/>
                      <a:pt x="39017" y="28324"/>
                    </a:cubicBezTo>
                    <a:cubicBezTo>
                      <a:pt x="39017" y="28495"/>
                      <a:pt x="39017" y="28324"/>
                      <a:pt x="39017" y="28324"/>
                    </a:cubicBezTo>
                    <a:cubicBezTo>
                      <a:pt x="38736" y="30475"/>
                      <a:pt x="35541" y="31753"/>
                      <a:pt x="35323" y="33608"/>
                    </a:cubicBezTo>
                    <a:cubicBezTo>
                      <a:pt x="35323" y="33608"/>
                      <a:pt x="35136" y="33764"/>
                      <a:pt x="35214" y="33858"/>
                    </a:cubicBezTo>
                    <a:cubicBezTo>
                      <a:pt x="35291" y="33951"/>
                      <a:pt x="35026" y="34372"/>
                      <a:pt x="35214" y="34497"/>
                    </a:cubicBezTo>
                    <a:cubicBezTo>
                      <a:pt x="35058" y="34855"/>
                      <a:pt x="34933" y="35385"/>
                      <a:pt x="34808" y="35619"/>
                    </a:cubicBezTo>
                    <a:cubicBezTo>
                      <a:pt x="34684" y="35853"/>
                      <a:pt x="34621" y="35728"/>
                      <a:pt x="34808" y="35713"/>
                    </a:cubicBezTo>
                    <a:cubicBezTo>
                      <a:pt x="34543" y="36102"/>
                      <a:pt x="34044" y="36212"/>
                      <a:pt x="33686" y="36477"/>
                    </a:cubicBezTo>
                    <a:lnTo>
                      <a:pt x="33686" y="36477"/>
                    </a:lnTo>
                    <a:cubicBezTo>
                      <a:pt x="33489" y="36693"/>
                      <a:pt x="33235" y="36850"/>
                      <a:pt x="32953" y="36929"/>
                    </a:cubicBezTo>
                    <a:cubicBezTo>
                      <a:pt x="32979" y="36983"/>
                      <a:pt x="32979" y="37046"/>
                      <a:pt x="32953" y="37100"/>
                    </a:cubicBezTo>
                    <a:cubicBezTo>
                      <a:pt x="32953" y="37100"/>
                      <a:pt x="32953" y="37209"/>
                      <a:pt x="32953" y="37240"/>
                    </a:cubicBezTo>
                    <a:cubicBezTo>
                      <a:pt x="32953" y="37272"/>
                      <a:pt x="32953" y="37474"/>
                      <a:pt x="32953" y="37568"/>
                    </a:cubicBezTo>
                    <a:cubicBezTo>
                      <a:pt x="32953" y="37661"/>
                      <a:pt x="32953" y="37490"/>
                      <a:pt x="32953" y="37474"/>
                    </a:cubicBezTo>
                    <a:lnTo>
                      <a:pt x="32953" y="37474"/>
                    </a:lnTo>
                    <a:lnTo>
                      <a:pt x="32953" y="37474"/>
                    </a:lnTo>
                    <a:cubicBezTo>
                      <a:pt x="32953" y="37614"/>
                      <a:pt x="32782" y="37724"/>
                      <a:pt x="32719" y="37848"/>
                    </a:cubicBezTo>
                    <a:lnTo>
                      <a:pt x="32719" y="37848"/>
                    </a:lnTo>
                    <a:cubicBezTo>
                      <a:pt x="32548" y="38222"/>
                      <a:pt x="31878" y="38113"/>
                      <a:pt x="31769" y="38472"/>
                    </a:cubicBezTo>
                    <a:lnTo>
                      <a:pt x="31878" y="38472"/>
                    </a:lnTo>
                    <a:cubicBezTo>
                      <a:pt x="31839" y="38544"/>
                      <a:pt x="31786" y="38608"/>
                      <a:pt x="31722" y="38659"/>
                    </a:cubicBezTo>
                    <a:lnTo>
                      <a:pt x="31722" y="38659"/>
                    </a:lnTo>
                    <a:cubicBezTo>
                      <a:pt x="31003" y="39409"/>
                      <a:pt x="30091" y="39948"/>
                      <a:pt x="29087" y="40218"/>
                    </a:cubicBezTo>
                    <a:cubicBezTo>
                      <a:pt x="28667" y="40077"/>
                      <a:pt x="28246" y="40342"/>
                      <a:pt x="27825" y="40311"/>
                    </a:cubicBezTo>
                    <a:cubicBezTo>
                      <a:pt x="27825" y="40233"/>
                      <a:pt x="27825" y="40311"/>
                      <a:pt x="27825" y="40311"/>
                    </a:cubicBezTo>
                    <a:cubicBezTo>
                      <a:pt x="27825" y="40311"/>
                      <a:pt x="27731" y="40233"/>
                      <a:pt x="27825" y="40311"/>
                    </a:cubicBezTo>
                    <a:cubicBezTo>
                      <a:pt x="27918" y="40389"/>
                      <a:pt x="27949" y="40140"/>
                      <a:pt x="27825" y="40015"/>
                    </a:cubicBezTo>
                    <a:cubicBezTo>
                      <a:pt x="28121" y="39875"/>
                      <a:pt x="27825" y="39485"/>
                      <a:pt x="27825" y="39204"/>
                    </a:cubicBezTo>
                    <a:cubicBezTo>
                      <a:pt x="27342" y="38472"/>
                      <a:pt x="27622" y="37381"/>
                      <a:pt x="27077" y="36570"/>
                    </a:cubicBezTo>
                    <a:cubicBezTo>
                      <a:pt x="27077" y="35728"/>
                      <a:pt x="28324" y="35354"/>
                      <a:pt x="27762" y="34528"/>
                    </a:cubicBezTo>
                    <a:cubicBezTo>
                      <a:pt x="28012" y="34341"/>
                      <a:pt x="27762" y="33967"/>
                      <a:pt x="27653" y="33764"/>
                    </a:cubicBezTo>
                    <a:lnTo>
                      <a:pt x="27747" y="33764"/>
                    </a:lnTo>
                    <a:cubicBezTo>
                      <a:pt x="27747" y="33764"/>
                      <a:pt x="27529" y="33764"/>
                      <a:pt x="27638" y="33624"/>
                    </a:cubicBezTo>
                    <a:cubicBezTo>
                      <a:pt x="27451" y="33078"/>
                      <a:pt x="26827" y="32891"/>
                      <a:pt x="26702" y="32314"/>
                    </a:cubicBezTo>
                    <a:cubicBezTo>
                      <a:pt x="26843" y="32314"/>
                      <a:pt x="26874" y="32205"/>
                      <a:pt x="26889" y="32034"/>
                    </a:cubicBezTo>
                    <a:cubicBezTo>
                      <a:pt x="26905" y="31862"/>
                      <a:pt x="27014" y="32034"/>
                      <a:pt x="27061" y="32034"/>
                    </a:cubicBezTo>
                    <a:cubicBezTo>
                      <a:pt x="26990" y="32037"/>
                      <a:pt x="26926" y="31992"/>
                      <a:pt x="26905" y="31925"/>
                    </a:cubicBezTo>
                    <a:cubicBezTo>
                      <a:pt x="27014" y="31925"/>
                      <a:pt x="26999" y="31816"/>
                      <a:pt x="26905" y="31800"/>
                    </a:cubicBezTo>
                    <a:cubicBezTo>
                      <a:pt x="27132" y="31576"/>
                      <a:pt x="27200" y="31237"/>
                      <a:pt x="27077" y="30943"/>
                    </a:cubicBezTo>
                    <a:cubicBezTo>
                      <a:pt x="26936" y="31036"/>
                      <a:pt x="26874" y="30943"/>
                      <a:pt x="26874" y="30771"/>
                    </a:cubicBezTo>
                    <a:cubicBezTo>
                      <a:pt x="26826" y="30817"/>
                      <a:pt x="26751" y="30817"/>
                      <a:pt x="26702" y="30771"/>
                    </a:cubicBezTo>
                    <a:cubicBezTo>
                      <a:pt x="26562" y="30943"/>
                      <a:pt x="26110" y="30927"/>
                      <a:pt x="25861" y="30896"/>
                    </a:cubicBezTo>
                    <a:cubicBezTo>
                      <a:pt x="25518" y="29774"/>
                      <a:pt x="24302" y="30428"/>
                      <a:pt x="23538" y="30693"/>
                    </a:cubicBezTo>
                    <a:cubicBezTo>
                      <a:pt x="21979" y="30226"/>
                      <a:pt x="21745" y="31301"/>
                      <a:pt x="20420" y="29664"/>
                    </a:cubicBezTo>
                    <a:cubicBezTo>
                      <a:pt x="20265" y="29664"/>
                      <a:pt x="20296" y="29431"/>
                      <a:pt x="20171" y="29368"/>
                    </a:cubicBezTo>
                    <a:cubicBezTo>
                      <a:pt x="20046" y="29306"/>
                      <a:pt x="20171" y="29259"/>
                      <a:pt x="20171" y="29166"/>
                    </a:cubicBezTo>
                    <a:cubicBezTo>
                      <a:pt x="20171" y="29072"/>
                      <a:pt x="19859" y="28947"/>
                      <a:pt x="19953" y="28885"/>
                    </a:cubicBezTo>
                    <a:cubicBezTo>
                      <a:pt x="19610" y="28885"/>
                      <a:pt x="19797" y="28573"/>
                      <a:pt x="19594" y="28620"/>
                    </a:cubicBezTo>
                    <a:cubicBezTo>
                      <a:pt x="19392" y="28667"/>
                      <a:pt x="19594" y="28542"/>
                      <a:pt x="19454" y="28542"/>
                    </a:cubicBezTo>
                    <a:lnTo>
                      <a:pt x="19454" y="28542"/>
                    </a:lnTo>
                    <a:lnTo>
                      <a:pt x="19454" y="28542"/>
                    </a:lnTo>
                    <a:cubicBezTo>
                      <a:pt x="19454" y="28542"/>
                      <a:pt x="19454" y="28542"/>
                      <a:pt x="19454" y="28449"/>
                    </a:cubicBezTo>
                    <a:cubicBezTo>
                      <a:pt x="19454" y="28355"/>
                      <a:pt x="19625" y="28449"/>
                      <a:pt x="19641" y="28449"/>
                    </a:cubicBezTo>
                    <a:cubicBezTo>
                      <a:pt x="19657" y="28449"/>
                      <a:pt x="19127" y="28449"/>
                      <a:pt x="19282" y="28277"/>
                    </a:cubicBezTo>
                    <a:cubicBezTo>
                      <a:pt x="19158" y="28277"/>
                      <a:pt x="19127" y="28277"/>
                      <a:pt x="19095" y="28121"/>
                    </a:cubicBezTo>
                    <a:cubicBezTo>
                      <a:pt x="19064" y="27965"/>
                      <a:pt x="19205" y="28121"/>
                      <a:pt x="19251" y="28121"/>
                    </a:cubicBezTo>
                    <a:cubicBezTo>
                      <a:pt x="19298" y="28121"/>
                      <a:pt x="19127" y="28121"/>
                      <a:pt x="19080" y="28121"/>
                    </a:cubicBezTo>
                    <a:cubicBezTo>
                      <a:pt x="19033" y="28121"/>
                      <a:pt x="19080" y="27997"/>
                      <a:pt x="19080" y="27934"/>
                    </a:cubicBezTo>
                    <a:cubicBezTo>
                      <a:pt x="19080" y="27872"/>
                      <a:pt x="19220" y="28074"/>
                      <a:pt x="19329" y="27934"/>
                    </a:cubicBezTo>
                    <a:cubicBezTo>
                      <a:pt x="19438" y="27794"/>
                      <a:pt x="19080" y="27856"/>
                      <a:pt x="19189" y="27794"/>
                    </a:cubicBezTo>
                    <a:lnTo>
                      <a:pt x="19189" y="27794"/>
                    </a:lnTo>
                    <a:cubicBezTo>
                      <a:pt x="19189" y="27794"/>
                      <a:pt x="19049" y="27560"/>
                      <a:pt x="18986" y="27498"/>
                    </a:cubicBezTo>
                    <a:cubicBezTo>
                      <a:pt x="19389" y="27087"/>
                      <a:pt x="19533" y="26488"/>
                      <a:pt x="19360" y="25939"/>
                    </a:cubicBezTo>
                    <a:cubicBezTo>
                      <a:pt x="19485" y="25939"/>
                      <a:pt x="19360" y="25767"/>
                      <a:pt x="19454" y="25736"/>
                    </a:cubicBezTo>
                    <a:cubicBezTo>
                      <a:pt x="19547" y="25705"/>
                      <a:pt x="19298" y="25643"/>
                      <a:pt x="19282" y="25534"/>
                    </a:cubicBezTo>
                    <a:lnTo>
                      <a:pt x="19282" y="25612"/>
                    </a:lnTo>
                    <a:cubicBezTo>
                      <a:pt x="19265" y="25345"/>
                      <a:pt x="19382" y="25087"/>
                      <a:pt x="19594" y="24926"/>
                    </a:cubicBezTo>
                    <a:cubicBezTo>
                      <a:pt x="19922" y="23866"/>
                      <a:pt x="20966" y="23445"/>
                      <a:pt x="21714" y="22728"/>
                    </a:cubicBezTo>
                    <a:cubicBezTo>
                      <a:pt x="21722" y="22582"/>
                      <a:pt x="21722" y="22437"/>
                      <a:pt x="21714" y="22291"/>
                    </a:cubicBezTo>
                    <a:cubicBezTo>
                      <a:pt x="21714" y="22120"/>
                      <a:pt x="22042" y="22042"/>
                      <a:pt x="21901" y="21855"/>
                    </a:cubicBezTo>
                    <a:cubicBezTo>
                      <a:pt x="22394" y="21610"/>
                      <a:pt x="22814" y="21239"/>
                      <a:pt x="23117" y="20779"/>
                    </a:cubicBezTo>
                    <a:cubicBezTo>
                      <a:pt x="23117" y="21091"/>
                      <a:pt x="23600" y="21075"/>
                      <a:pt x="23772" y="20966"/>
                    </a:cubicBezTo>
                    <a:cubicBezTo>
                      <a:pt x="24068" y="21325"/>
                      <a:pt x="24707" y="20717"/>
                      <a:pt x="25034" y="20623"/>
                    </a:cubicBezTo>
                    <a:cubicBezTo>
                      <a:pt x="25362" y="20530"/>
                      <a:pt x="26110" y="20623"/>
                      <a:pt x="26375" y="20499"/>
                    </a:cubicBezTo>
                    <a:cubicBezTo>
                      <a:pt x="26640" y="20374"/>
                      <a:pt x="26578" y="20717"/>
                      <a:pt x="26656" y="20499"/>
                    </a:cubicBezTo>
                    <a:cubicBezTo>
                      <a:pt x="26905" y="20717"/>
                      <a:pt x="27170" y="20374"/>
                      <a:pt x="27373" y="20499"/>
                    </a:cubicBezTo>
                    <a:cubicBezTo>
                      <a:pt x="27373" y="20327"/>
                      <a:pt x="27497" y="20623"/>
                      <a:pt x="27575" y="20670"/>
                    </a:cubicBezTo>
                    <a:cubicBezTo>
                      <a:pt x="27903" y="20343"/>
                      <a:pt x="27669" y="20748"/>
                      <a:pt x="27575" y="20888"/>
                    </a:cubicBezTo>
                    <a:cubicBezTo>
                      <a:pt x="28152" y="21278"/>
                      <a:pt x="27186" y="21434"/>
                      <a:pt x="27575" y="21699"/>
                    </a:cubicBezTo>
                    <a:cubicBezTo>
                      <a:pt x="27575" y="21699"/>
                      <a:pt x="27575" y="21699"/>
                      <a:pt x="27684" y="21699"/>
                    </a:cubicBezTo>
                    <a:cubicBezTo>
                      <a:pt x="27794" y="21699"/>
                      <a:pt x="27684" y="21621"/>
                      <a:pt x="27684" y="21699"/>
                    </a:cubicBezTo>
                    <a:cubicBezTo>
                      <a:pt x="27840" y="22073"/>
                      <a:pt x="28417" y="21792"/>
                      <a:pt x="28698" y="21995"/>
                    </a:cubicBezTo>
                    <a:cubicBezTo>
                      <a:pt x="31628" y="24022"/>
                      <a:pt x="29352" y="21387"/>
                      <a:pt x="31285" y="21995"/>
                    </a:cubicBezTo>
                    <a:cubicBezTo>
                      <a:pt x="31613" y="22307"/>
                      <a:pt x="32345" y="22213"/>
                      <a:pt x="32844" y="22416"/>
                    </a:cubicBezTo>
                    <a:cubicBezTo>
                      <a:pt x="33343" y="22619"/>
                      <a:pt x="33327" y="22322"/>
                      <a:pt x="33655" y="22229"/>
                    </a:cubicBezTo>
                    <a:cubicBezTo>
                      <a:pt x="33436" y="22307"/>
                      <a:pt x="33655" y="22229"/>
                      <a:pt x="33748" y="22229"/>
                    </a:cubicBezTo>
                    <a:cubicBezTo>
                      <a:pt x="33842" y="22229"/>
                      <a:pt x="33748" y="22229"/>
                      <a:pt x="33748" y="22229"/>
                    </a:cubicBezTo>
                    <a:cubicBezTo>
                      <a:pt x="33748" y="22229"/>
                      <a:pt x="33951" y="22229"/>
                      <a:pt x="33998" y="22229"/>
                    </a:cubicBezTo>
                    <a:cubicBezTo>
                      <a:pt x="34044" y="22229"/>
                      <a:pt x="34091" y="22338"/>
                      <a:pt x="34091" y="22385"/>
                    </a:cubicBezTo>
                    <a:cubicBezTo>
                      <a:pt x="34091" y="22432"/>
                      <a:pt x="34091" y="22291"/>
                      <a:pt x="34091" y="22229"/>
                    </a:cubicBezTo>
                    <a:cubicBezTo>
                      <a:pt x="35151" y="22587"/>
                      <a:pt x="34793" y="20670"/>
                      <a:pt x="34855" y="20312"/>
                    </a:cubicBezTo>
                    <a:cubicBezTo>
                      <a:pt x="34684" y="20452"/>
                      <a:pt x="34387" y="20312"/>
                      <a:pt x="34341" y="20561"/>
                    </a:cubicBezTo>
                    <a:cubicBezTo>
                      <a:pt x="34029" y="20919"/>
                      <a:pt x="33374" y="20062"/>
                      <a:pt x="33374" y="20561"/>
                    </a:cubicBezTo>
                    <a:cubicBezTo>
                      <a:pt x="33234" y="20561"/>
                      <a:pt x="32875" y="20717"/>
                      <a:pt x="32922" y="20452"/>
                    </a:cubicBezTo>
                    <a:cubicBezTo>
                      <a:pt x="32922" y="20452"/>
                      <a:pt x="32922" y="20452"/>
                      <a:pt x="32797" y="20452"/>
                    </a:cubicBezTo>
                    <a:cubicBezTo>
                      <a:pt x="32673" y="20452"/>
                      <a:pt x="32626" y="20592"/>
                      <a:pt x="32610" y="20452"/>
                    </a:cubicBezTo>
                    <a:lnTo>
                      <a:pt x="32423" y="20452"/>
                    </a:lnTo>
                    <a:cubicBezTo>
                      <a:pt x="32423" y="20374"/>
                      <a:pt x="32626" y="20452"/>
                      <a:pt x="32626" y="20327"/>
                    </a:cubicBezTo>
                    <a:cubicBezTo>
                      <a:pt x="32626" y="20202"/>
                      <a:pt x="32267" y="20421"/>
                      <a:pt x="32454" y="20327"/>
                    </a:cubicBezTo>
                    <a:cubicBezTo>
                      <a:pt x="32236" y="20187"/>
                      <a:pt x="32454" y="20062"/>
                      <a:pt x="32127" y="19984"/>
                    </a:cubicBezTo>
                    <a:cubicBezTo>
                      <a:pt x="31800" y="19906"/>
                      <a:pt x="32127" y="19859"/>
                      <a:pt x="32127" y="19813"/>
                    </a:cubicBezTo>
                    <a:cubicBezTo>
                      <a:pt x="32127" y="19766"/>
                      <a:pt x="32127" y="19922"/>
                      <a:pt x="32283" y="19813"/>
                    </a:cubicBezTo>
                    <a:lnTo>
                      <a:pt x="32283" y="19813"/>
                    </a:lnTo>
                    <a:cubicBezTo>
                      <a:pt x="32283" y="19813"/>
                      <a:pt x="32408" y="19813"/>
                      <a:pt x="32376" y="19688"/>
                    </a:cubicBezTo>
                    <a:cubicBezTo>
                      <a:pt x="32345" y="19563"/>
                      <a:pt x="32221" y="19532"/>
                      <a:pt x="32376" y="19501"/>
                    </a:cubicBezTo>
                    <a:cubicBezTo>
                      <a:pt x="31940" y="19657"/>
                      <a:pt x="32158" y="19002"/>
                      <a:pt x="32470" y="19220"/>
                    </a:cubicBezTo>
                    <a:cubicBezTo>
                      <a:pt x="32470" y="19096"/>
                      <a:pt x="32735" y="19220"/>
                      <a:pt x="32875" y="19220"/>
                    </a:cubicBezTo>
                    <a:cubicBezTo>
                      <a:pt x="32595" y="19111"/>
                      <a:pt x="33000" y="19127"/>
                      <a:pt x="33031" y="19049"/>
                    </a:cubicBezTo>
                    <a:cubicBezTo>
                      <a:pt x="32376" y="18846"/>
                      <a:pt x="33374" y="18940"/>
                      <a:pt x="33421" y="18862"/>
                    </a:cubicBezTo>
                    <a:cubicBezTo>
                      <a:pt x="33546" y="18519"/>
                      <a:pt x="34013" y="18566"/>
                      <a:pt x="34294" y="18488"/>
                    </a:cubicBezTo>
                    <a:cubicBezTo>
                      <a:pt x="34294" y="18644"/>
                      <a:pt x="34450" y="18659"/>
                      <a:pt x="34543" y="18488"/>
                    </a:cubicBezTo>
                    <a:cubicBezTo>
                      <a:pt x="34637" y="18316"/>
                      <a:pt x="34668" y="18753"/>
                      <a:pt x="34746" y="18628"/>
                    </a:cubicBezTo>
                    <a:cubicBezTo>
                      <a:pt x="36991" y="19080"/>
                      <a:pt x="35385" y="17537"/>
                      <a:pt x="34356" y="17287"/>
                    </a:cubicBezTo>
                    <a:cubicBezTo>
                      <a:pt x="34356" y="17287"/>
                      <a:pt x="34356" y="17287"/>
                      <a:pt x="34356" y="17163"/>
                    </a:cubicBezTo>
                    <a:cubicBezTo>
                      <a:pt x="34356" y="17038"/>
                      <a:pt x="34543" y="17163"/>
                      <a:pt x="34465" y="17054"/>
                    </a:cubicBezTo>
                    <a:cubicBezTo>
                      <a:pt x="34387" y="16944"/>
                      <a:pt x="34668" y="16913"/>
                      <a:pt x="34465" y="16835"/>
                    </a:cubicBezTo>
                    <a:cubicBezTo>
                      <a:pt x="34263" y="16757"/>
                      <a:pt x="34372" y="16835"/>
                      <a:pt x="34356" y="16742"/>
                    </a:cubicBezTo>
                    <a:cubicBezTo>
                      <a:pt x="34341" y="16648"/>
                      <a:pt x="34512" y="16742"/>
                      <a:pt x="34512" y="16742"/>
                    </a:cubicBezTo>
                    <a:cubicBezTo>
                      <a:pt x="34512" y="16742"/>
                      <a:pt x="34637" y="16617"/>
                      <a:pt x="34606" y="16539"/>
                    </a:cubicBezTo>
                    <a:cubicBezTo>
                      <a:pt x="34574" y="16461"/>
                      <a:pt x="34169" y="16539"/>
                      <a:pt x="34076" y="16789"/>
                    </a:cubicBezTo>
                    <a:cubicBezTo>
                      <a:pt x="34076" y="16789"/>
                      <a:pt x="33982" y="16867"/>
                      <a:pt x="33904" y="16789"/>
                    </a:cubicBezTo>
                    <a:cubicBezTo>
                      <a:pt x="33826" y="16711"/>
                      <a:pt x="33811" y="16789"/>
                      <a:pt x="33764" y="16789"/>
                    </a:cubicBezTo>
                    <a:cubicBezTo>
                      <a:pt x="33717" y="16789"/>
                      <a:pt x="33764" y="17038"/>
                      <a:pt x="33764" y="16976"/>
                    </a:cubicBezTo>
                    <a:cubicBezTo>
                      <a:pt x="33764" y="16913"/>
                      <a:pt x="33764" y="16867"/>
                      <a:pt x="33764" y="16851"/>
                    </a:cubicBezTo>
                    <a:cubicBezTo>
                      <a:pt x="33764" y="16835"/>
                      <a:pt x="33546" y="16991"/>
                      <a:pt x="33468" y="17054"/>
                    </a:cubicBezTo>
                    <a:cubicBezTo>
                      <a:pt x="33390" y="17116"/>
                      <a:pt x="33733" y="17054"/>
                      <a:pt x="33701" y="17194"/>
                    </a:cubicBezTo>
                    <a:cubicBezTo>
                      <a:pt x="33670" y="17334"/>
                      <a:pt x="33701" y="17194"/>
                      <a:pt x="33701" y="17194"/>
                    </a:cubicBezTo>
                    <a:cubicBezTo>
                      <a:pt x="33701" y="17194"/>
                      <a:pt x="33701" y="17303"/>
                      <a:pt x="33873" y="17287"/>
                    </a:cubicBezTo>
                    <a:cubicBezTo>
                      <a:pt x="34044" y="17272"/>
                      <a:pt x="33592" y="17085"/>
                      <a:pt x="33655" y="16976"/>
                    </a:cubicBezTo>
                    <a:cubicBezTo>
                      <a:pt x="33717" y="16867"/>
                      <a:pt x="33826" y="17225"/>
                      <a:pt x="33935" y="17256"/>
                    </a:cubicBezTo>
                    <a:cubicBezTo>
                      <a:pt x="34044" y="17287"/>
                      <a:pt x="33935" y="17256"/>
                      <a:pt x="34044" y="17256"/>
                    </a:cubicBezTo>
                    <a:cubicBezTo>
                      <a:pt x="34154" y="17256"/>
                      <a:pt x="34138" y="17178"/>
                      <a:pt x="34200" y="17178"/>
                    </a:cubicBezTo>
                    <a:cubicBezTo>
                      <a:pt x="34263" y="17178"/>
                      <a:pt x="34200" y="17381"/>
                      <a:pt x="33998" y="17334"/>
                    </a:cubicBezTo>
                    <a:cubicBezTo>
                      <a:pt x="33795" y="17287"/>
                      <a:pt x="33452" y="17833"/>
                      <a:pt x="33499" y="17334"/>
                    </a:cubicBezTo>
                    <a:cubicBezTo>
                      <a:pt x="33374" y="17225"/>
                      <a:pt x="33094" y="17334"/>
                      <a:pt x="33359" y="17116"/>
                    </a:cubicBezTo>
                    <a:cubicBezTo>
                      <a:pt x="33624" y="16898"/>
                      <a:pt x="33234" y="16882"/>
                      <a:pt x="33125" y="17007"/>
                    </a:cubicBezTo>
                    <a:cubicBezTo>
                      <a:pt x="33016" y="17132"/>
                      <a:pt x="32953" y="17007"/>
                      <a:pt x="33016" y="16898"/>
                    </a:cubicBezTo>
                    <a:cubicBezTo>
                      <a:pt x="33078" y="16789"/>
                      <a:pt x="32844" y="16898"/>
                      <a:pt x="32813" y="16898"/>
                    </a:cubicBezTo>
                    <a:cubicBezTo>
                      <a:pt x="32782" y="16898"/>
                      <a:pt x="33016" y="16898"/>
                      <a:pt x="33078" y="16898"/>
                    </a:cubicBezTo>
                    <a:cubicBezTo>
                      <a:pt x="33030" y="16943"/>
                      <a:pt x="32955" y="16943"/>
                      <a:pt x="32906" y="16898"/>
                    </a:cubicBezTo>
                    <a:cubicBezTo>
                      <a:pt x="32906" y="17054"/>
                      <a:pt x="32782" y="16898"/>
                      <a:pt x="32751" y="17007"/>
                    </a:cubicBezTo>
                    <a:cubicBezTo>
                      <a:pt x="32719" y="17116"/>
                      <a:pt x="32751" y="17178"/>
                      <a:pt x="32595" y="17194"/>
                    </a:cubicBezTo>
                    <a:cubicBezTo>
                      <a:pt x="32439" y="17209"/>
                      <a:pt x="32595" y="17443"/>
                      <a:pt x="32486" y="17319"/>
                    </a:cubicBezTo>
                    <a:cubicBezTo>
                      <a:pt x="32595" y="17599"/>
                      <a:pt x="32486" y="17615"/>
                      <a:pt x="32314" y="17786"/>
                    </a:cubicBezTo>
                    <a:cubicBezTo>
                      <a:pt x="32143" y="17958"/>
                      <a:pt x="32314" y="18020"/>
                      <a:pt x="32314" y="18145"/>
                    </a:cubicBezTo>
                    <a:cubicBezTo>
                      <a:pt x="32314" y="18269"/>
                      <a:pt x="32127" y="18238"/>
                      <a:pt x="32189" y="18379"/>
                    </a:cubicBezTo>
                    <a:cubicBezTo>
                      <a:pt x="32252" y="18519"/>
                      <a:pt x="32314" y="18550"/>
                      <a:pt x="32314" y="18784"/>
                    </a:cubicBezTo>
                    <a:cubicBezTo>
                      <a:pt x="32314" y="19018"/>
                      <a:pt x="32719" y="18909"/>
                      <a:pt x="32579" y="19049"/>
                    </a:cubicBezTo>
                    <a:cubicBezTo>
                      <a:pt x="32439" y="19189"/>
                      <a:pt x="32158" y="19189"/>
                      <a:pt x="31956" y="19361"/>
                    </a:cubicBezTo>
                    <a:cubicBezTo>
                      <a:pt x="31956" y="19267"/>
                      <a:pt x="31956" y="19220"/>
                      <a:pt x="32049" y="19189"/>
                    </a:cubicBezTo>
                    <a:cubicBezTo>
                      <a:pt x="31862" y="19189"/>
                      <a:pt x="31628" y="18955"/>
                      <a:pt x="31519" y="19189"/>
                    </a:cubicBezTo>
                    <a:cubicBezTo>
                      <a:pt x="31363" y="19189"/>
                      <a:pt x="31410" y="19189"/>
                      <a:pt x="31301" y="19267"/>
                    </a:cubicBezTo>
                    <a:cubicBezTo>
                      <a:pt x="31192" y="19345"/>
                      <a:pt x="31301" y="19361"/>
                      <a:pt x="31410" y="19407"/>
                    </a:cubicBezTo>
                    <a:cubicBezTo>
                      <a:pt x="31519" y="19454"/>
                      <a:pt x="31239" y="19329"/>
                      <a:pt x="31254" y="19407"/>
                    </a:cubicBezTo>
                    <a:cubicBezTo>
                      <a:pt x="31270" y="19485"/>
                      <a:pt x="31363" y="19407"/>
                      <a:pt x="31254" y="19485"/>
                    </a:cubicBezTo>
                    <a:cubicBezTo>
                      <a:pt x="31145" y="19563"/>
                      <a:pt x="31005" y="19376"/>
                      <a:pt x="31254" y="19485"/>
                    </a:cubicBezTo>
                    <a:cubicBezTo>
                      <a:pt x="31129" y="19485"/>
                      <a:pt x="31083" y="19361"/>
                      <a:pt x="31005" y="19314"/>
                    </a:cubicBezTo>
                    <a:cubicBezTo>
                      <a:pt x="30927" y="19267"/>
                      <a:pt x="30786" y="19423"/>
                      <a:pt x="31005" y="19532"/>
                    </a:cubicBezTo>
                    <a:cubicBezTo>
                      <a:pt x="31223" y="19641"/>
                      <a:pt x="31348" y="19953"/>
                      <a:pt x="31005" y="19719"/>
                    </a:cubicBezTo>
                    <a:cubicBezTo>
                      <a:pt x="31005" y="19719"/>
                      <a:pt x="31005" y="19719"/>
                      <a:pt x="31005" y="19719"/>
                    </a:cubicBezTo>
                    <a:cubicBezTo>
                      <a:pt x="31005" y="19719"/>
                      <a:pt x="31005" y="19828"/>
                      <a:pt x="31005" y="19813"/>
                    </a:cubicBezTo>
                    <a:cubicBezTo>
                      <a:pt x="31176" y="19937"/>
                      <a:pt x="31472" y="19984"/>
                      <a:pt x="31457" y="20234"/>
                    </a:cubicBezTo>
                    <a:cubicBezTo>
                      <a:pt x="31348" y="20234"/>
                      <a:pt x="31285" y="20124"/>
                      <a:pt x="31161" y="20234"/>
                    </a:cubicBezTo>
                    <a:cubicBezTo>
                      <a:pt x="31036" y="20343"/>
                      <a:pt x="31441" y="20452"/>
                      <a:pt x="31270" y="20389"/>
                    </a:cubicBezTo>
                    <a:cubicBezTo>
                      <a:pt x="31098" y="20327"/>
                      <a:pt x="31270" y="20389"/>
                      <a:pt x="31270" y="20389"/>
                    </a:cubicBezTo>
                    <a:cubicBezTo>
                      <a:pt x="31270" y="20389"/>
                      <a:pt x="31270" y="20608"/>
                      <a:pt x="31270" y="20670"/>
                    </a:cubicBezTo>
                    <a:cubicBezTo>
                      <a:pt x="31270" y="20732"/>
                      <a:pt x="31051" y="20499"/>
                      <a:pt x="31083" y="20670"/>
                    </a:cubicBezTo>
                    <a:cubicBezTo>
                      <a:pt x="31083" y="20530"/>
                      <a:pt x="30989" y="20545"/>
                      <a:pt x="30927" y="20436"/>
                    </a:cubicBezTo>
                    <a:cubicBezTo>
                      <a:pt x="30864" y="20327"/>
                      <a:pt x="30927" y="20514"/>
                      <a:pt x="30927" y="20561"/>
                    </a:cubicBezTo>
                    <a:cubicBezTo>
                      <a:pt x="30845" y="20514"/>
                      <a:pt x="30806" y="20417"/>
                      <a:pt x="30833" y="20327"/>
                    </a:cubicBezTo>
                    <a:cubicBezTo>
                      <a:pt x="30724" y="20234"/>
                      <a:pt x="30553" y="20171"/>
                      <a:pt x="30724" y="20047"/>
                    </a:cubicBezTo>
                    <a:cubicBezTo>
                      <a:pt x="30896" y="19922"/>
                      <a:pt x="31036" y="20202"/>
                      <a:pt x="31176" y="20047"/>
                    </a:cubicBezTo>
                    <a:cubicBezTo>
                      <a:pt x="31051" y="20047"/>
                      <a:pt x="30911" y="19891"/>
                      <a:pt x="30818" y="20047"/>
                    </a:cubicBezTo>
                    <a:cubicBezTo>
                      <a:pt x="30724" y="20202"/>
                      <a:pt x="30709" y="19937"/>
                      <a:pt x="30662" y="20047"/>
                    </a:cubicBezTo>
                    <a:cubicBezTo>
                      <a:pt x="30444" y="19828"/>
                      <a:pt x="30288" y="19485"/>
                      <a:pt x="30007" y="19345"/>
                    </a:cubicBezTo>
                    <a:cubicBezTo>
                      <a:pt x="30007" y="19174"/>
                      <a:pt x="30007" y="18987"/>
                      <a:pt x="30007" y="18815"/>
                    </a:cubicBezTo>
                    <a:cubicBezTo>
                      <a:pt x="29820" y="18815"/>
                      <a:pt x="29711" y="18566"/>
                      <a:pt x="29571" y="18441"/>
                    </a:cubicBezTo>
                    <a:cubicBezTo>
                      <a:pt x="29430" y="18316"/>
                      <a:pt x="29337" y="18441"/>
                      <a:pt x="29290" y="18441"/>
                    </a:cubicBezTo>
                    <a:cubicBezTo>
                      <a:pt x="29243" y="18441"/>
                      <a:pt x="29290" y="18441"/>
                      <a:pt x="29399" y="18441"/>
                    </a:cubicBezTo>
                    <a:cubicBezTo>
                      <a:pt x="29508" y="18441"/>
                      <a:pt x="29134" y="18207"/>
                      <a:pt x="28978" y="18269"/>
                    </a:cubicBezTo>
                    <a:cubicBezTo>
                      <a:pt x="28822" y="18332"/>
                      <a:pt x="28511" y="18004"/>
                      <a:pt x="28807" y="18020"/>
                    </a:cubicBezTo>
                    <a:cubicBezTo>
                      <a:pt x="28448" y="17802"/>
                      <a:pt x="28620" y="17365"/>
                      <a:pt x="28292" y="17817"/>
                    </a:cubicBezTo>
                    <a:cubicBezTo>
                      <a:pt x="28292" y="17724"/>
                      <a:pt x="28168" y="17615"/>
                      <a:pt x="28292" y="17521"/>
                    </a:cubicBezTo>
                    <a:cubicBezTo>
                      <a:pt x="28417" y="17428"/>
                      <a:pt x="27981" y="17521"/>
                      <a:pt x="27903" y="17630"/>
                    </a:cubicBezTo>
                    <a:cubicBezTo>
                      <a:pt x="27903" y="18098"/>
                      <a:pt x="28448" y="18394"/>
                      <a:pt x="28729" y="18768"/>
                    </a:cubicBezTo>
                    <a:cubicBezTo>
                      <a:pt x="28869" y="18768"/>
                      <a:pt x="29243" y="18768"/>
                      <a:pt x="29025" y="18955"/>
                    </a:cubicBezTo>
                    <a:cubicBezTo>
                      <a:pt x="29243" y="19080"/>
                      <a:pt x="29929" y="19205"/>
                      <a:pt x="29773" y="19548"/>
                    </a:cubicBezTo>
                    <a:cubicBezTo>
                      <a:pt x="29633" y="19548"/>
                      <a:pt x="29773" y="19314"/>
                      <a:pt x="29524" y="19361"/>
                    </a:cubicBezTo>
                    <a:cubicBezTo>
                      <a:pt x="29274" y="19407"/>
                      <a:pt x="29274" y="19548"/>
                      <a:pt x="29321" y="19626"/>
                    </a:cubicBezTo>
                    <a:cubicBezTo>
                      <a:pt x="29649" y="19719"/>
                      <a:pt x="29321" y="19906"/>
                      <a:pt x="29321" y="20093"/>
                    </a:cubicBezTo>
                    <a:cubicBezTo>
                      <a:pt x="29321" y="20280"/>
                      <a:pt x="28900" y="20343"/>
                      <a:pt x="29119" y="20093"/>
                    </a:cubicBezTo>
                    <a:cubicBezTo>
                      <a:pt x="29219" y="19835"/>
                      <a:pt x="29104" y="19543"/>
                      <a:pt x="28854" y="19423"/>
                    </a:cubicBezTo>
                    <a:cubicBezTo>
                      <a:pt x="28713" y="19423"/>
                      <a:pt x="28854" y="19314"/>
                      <a:pt x="28729" y="19267"/>
                    </a:cubicBezTo>
                    <a:cubicBezTo>
                      <a:pt x="28603" y="19264"/>
                      <a:pt x="28490" y="19192"/>
                      <a:pt x="28433" y="19080"/>
                    </a:cubicBezTo>
                    <a:cubicBezTo>
                      <a:pt x="27513" y="19080"/>
                      <a:pt x="27357" y="17225"/>
                      <a:pt x="26391" y="18347"/>
                    </a:cubicBezTo>
                    <a:cubicBezTo>
                      <a:pt x="26391" y="18534"/>
                      <a:pt x="26079" y="18347"/>
                      <a:pt x="25985" y="18254"/>
                    </a:cubicBezTo>
                    <a:cubicBezTo>
                      <a:pt x="25019" y="18145"/>
                      <a:pt x="25985" y="18987"/>
                      <a:pt x="24910" y="19142"/>
                    </a:cubicBezTo>
                    <a:cubicBezTo>
                      <a:pt x="24988" y="19142"/>
                      <a:pt x="24910" y="19298"/>
                      <a:pt x="24910" y="19252"/>
                    </a:cubicBezTo>
                    <a:cubicBezTo>
                      <a:pt x="24271" y="19750"/>
                      <a:pt x="24910" y="19719"/>
                      <a:pt x="24676" y="19969"/>
                    </a:cubicBezTo>
                    <a:cubicBezTo>
                      <a:pt x="24458" y="19969"/>
                      <a:pt x="24567" y="20374"/>
                      <a:pt x="24364" y="20327"/>
                    </a:cubicBezTo>
                    <a:cubicBezTo>
                      <a:pt x="23974" y="20748"/>
                      <a:pt x="23522" y="20327"/>
                      <a:pt x="23070" y="20779"/>
                    </a:cubicBezTo>
                    <a:cubicBezTo>
                      <a:pt x="22774" y="20779"/>
                      <a:pt x="22821" y="20140"/>
                      <a:pt x="22416" y="20421"/>
                    </a:cubicBezTo>
                    <a:cubicBezTo>
                      <a:pt x="22416" y="20421"/>
                      <a:pt x="22229" y="20296"/>
                      <a:pt x="22151" y="20421"/>
                    </a:cubicBezTo>
                    <a:cubicBezTo>
                      <a:pt x="22167" y="20247"/>
                      <a:pt x="22198" y="20075"/>
                      <a:pt x="22244" y="19906"/>
                    </a:cubicBezTo>
                    <a:cubicBezTo>
                      <a:pt x="21948" y="19906"/>
                      <a:pt x="22244" y="19906"/>
                      <a:pt x="22244" y="19750"/>
                    </a:cubicBezTo>
                    <a:cubicBezTo>
                      <a:pt x="21870" y="19984"/>
                      <a:pt x="22338" y="19329"/>
                      <a:pt x="22353" y="19189"/>
                    </a:cubicBezTo>
                    <a:cubicBezTo>
                      <a:pt x="22369" y="19049"/>
                      <a:pt x="22353" y="18690"/>
                      <a:pt x="22447" y="18566"/>
                    </a:cubicBezTo>
                    <a:lnTo>
                      <a:pt x="22447" y="18566"/>
                    </a:lnTo>
                    <a:cubicBezTo>
                      <a:pt x="22447" y="18566"/>
                      <a:pt x="22447" y="18566"/>
                      <a:pt x="22447" y="18457"/>
                    </a:cubicBezTo>
                    <a:cubicBezTo>
                      <a:pt x="22447" y="18347"/>
                      <a:pt x="22447" y="18457"/>
                      <a:pt x="22447" y="18363"/>
                    </a:cubicBezTo>
                    <a:cubicBezTo>
                      <a:pt x="22447" y="18269"/>
                      <a:pt x="22634" y="18238"/>
                      <a:pt x="22712" y="18192"/>
                    </a:cubicBezTo>
                    <a:cubicBezTo>
                      <a:pt x="22790" y="18145"/>
                      <a:pt x="23055" y="18192"/>
                      <a:pt x="23133" y="18192"/>
                    </a:cubicBezTo>
                    <a:cubicBezTo>
                      <a:pt x="23460" y="18192"/>
                      <a:pt x="23819" y="18347"/>
                      <a:pt x="24146" y="18269"/>
                    </a:cubicBezTo>
                    <a:cubicBezTo>
                      <a:pt x="24723" y="18722"/>
                      <a:pt x="24364" y="17163"/>
                      <a:pt x="24754" y="17755"/>
                    </a:cubicBezTo>
                    <a:cubicBezTo>
                      <a:pt x="24754" y="17662"/>
                      <a:pt x="24660" y="17521"/>
                      <a:pt x="24551" y="17506"/>
                    </a:cubicBezTo>
                    <a:cubicBezTo>
                      <a:pt x="24707" y="17303"/>
                      <a:pt x="24411" y="17256"/>
                      <a:pt x="24333" y="17116"/>
                    </a:cubicBezTo>
                    <a:cubicBezTo>
                      <a:pt x="24255" y="16976"/>
                      <a:pt x="24333" y="16898"/>
                      <a:pt x="24458" y="16991"/>
                    </a:cubicBezTo>
                    <a:cubicBezTo>
                      <a:pt x="24364" y="16851"/>
                      <a:pt x="24255" y="17085"/>
                      <a:pt x="24255" y="16835"/>
                    </a:cubicBezTo>
                    <a:cubicBezTo>
                      <a:pt x="24146" y="16835"/>
                      <a:pt x="23959" y="16648"/>
                      <a:pt x="23803" y="16757"/>
                    </a:cubicBezTo>
                    <a:cubicBezTo>
                      <a:pt x="23647" y="16867"/>
                      <a:pt x="23803" y="16757"/>
                      <a:pt x="23803" y="16648"/>
                    </a:cubicBezTo>
                    <a:cubicBezTo>
                      <a:pt x="23803" y="16539"/>
                      <a:pt x="23897" y="16508"/>
                      <a:pt x="23803" y="16648"/>
                    </a:cubicBezTo>
                    <a:cubicBezTo>
                      <a:pt x="23709" y="16789"/>
                      <a:pt x="23803" y="16648"/>
                      <a:pt x="23803" y="16648"/>
                    </a:cubicBezTo>
                    <a:cubicBezTo>
                      <a:pt x="23460" y="16539"/>
                      <a:pt x="23990" y="16524"/>
                      <a:pt x="24099" y="16446"/>
                    </a:cubicBezTo>
                    <a:cubicBezTo>
                      <a:pt x="24224" y="16602"/>
                      <a:pt x="24317" y="16446"/>
                      <a:pt x="24520" y="16555"/>
                    </a:cubicBezTo>
                    <a:cubicBezTo>
                      <a:pt x="24493" y="16422"/>
                      <a:pt x="24457" y="16292"/>
                      <a:pt x="24411" y="16165"/>
                    </a:cubicBezTo>
                    <a:cubicBezTo>
                      <a:pt x="24411" y="16165"/>
                      <a:pt x="24551" y="16165"/>
                      <a:pt x="24598" y="16165"/>
                    </a:cubicBezTo>
                    <a:cubicBezTo>
                      <a:pt x="24645" y="16165"/>
                      <a:pt x="24863" y="16337"/>
                      <a:pt x="24957" y="16165"/>
                    </a:cubicBezTo>
                    <a:cubicBezTo>
                      <a:pt x="24738" y="15994"/>
                      <a:pt x="25206" y="16072"/>
                      <a:pt x="25206" y="15978"/>
                    </a:cubicBezTo>
                    <a:cubicBezTo>
                      <a:pt x="25206" y="15884"/>
                      <a:pt x="25284" y="15775"/>
                      <a:pt x="25315" y="15682"/>
                    </a:cubicBezTo>
                    <a:cubicBezTo>
                      <a:pt x="25346" y="15588"/>
                      <a:pt x="25596" y="15417"/>
                      <a:pt x="25814" y="15542"/>
                    </a:cubicBezTo>
                    <a:cubicBezTo>
                      <a:pt x="25658" y="15542"/>
                      <a:pt x="25611" y="15354"/>
                      <a:pt x="25814" y="15542"/>
                    </a:cubicBezTo>
                    <a:cubicBezTo>
                      <a:pt x="26017" y="15729"/>
                      <a:pt x="25705" y="15432"/>
                      <a:pt x="25907" y="15448"/>
                    </a:cubicBezTo>
                    <a:cubicBezTo>
                      <a:pt x="25580" y="15214"/>
                      <a:pt x="26250" y="14622"/>
                      <a:pt x="26578" y="14918"/>
                    </a:cubicBezTo>
                    <a:cubicBezTo>
                      <a:pt x="26344" y="14747"/>
                      <a:pt x="26671" y="14622"/>
                      <a:pt x="26734" y="14918"/>
                    </a:cubicBezTo>
                    <a:cubicBezTo>
                      <a:pt x="26734" y="14700"/>
                      <a:pt x="26734" y="14918"/>
                      <a:pt x="26858" y="14918"/>
                    </a:cubicBezTo>
                    <a:cubicBezTo>
                      <a:pt x="26718" y="14544"/>
                      <a:pt x="26999" y="14731"/>
                      <a:pt x="27186" y="14793"/>
                    </a:cubicBezTo>
                    <a:cubicBezTo>
                      <a:pt x="26671" y="14559"/>
                      <a:pt x="26812" y="14061"/>
                      <a:pt x="26671" y="13718"/>
                    </a:cubicBezTo>
                    <a:cubicBezTo>
                      <a:pt x="26889" y="13718"/>
                      <a:pt x="26796" y="13577"/>
                      <a:pt x="26921" y="13718"/>
                    </a:cubicBezTo>
                    <a:cubicBezTo>
                      <a:pt x="26921" y="13281"/>
                      <a:pt x="27077" y="13718"/>
                      <a:pt x="27248" y="13718"/>
                    </a:cubicBezTo>
                    <a:cubicBezTo>
                      <a:pt x="27248" y="13952"/>
                      <a:pt x="26796" y="14092"/>
                      <a:pt x="27154" y="14528"/>
                    </a:cubicBezTo>
                    <a:cubicBezTo>
                      <a:pt x="27154" y="14419"/>
                      <a:pt x="27529" y="14528"/>
                      <a:pt x="27279" y="14606"/>
                    </a:cubicBezTo>
                    <a:cubicBezTo>
                      <a:pt x="27762" y="14606"/>
                      <a:pt x="27575" y="14310"/>
                      <a:pt x="28027" y="14606"/>
                    </a:cubicBezTo>
                    <a:cubicBezTo>
                      <a:pt x="28246" y="14949"/>
                      <a:pt x="28729" y="13936"/>
                      <a:pt x="29134" y="14310"/>
                    </a:cubicBezTo>
                    <a:cubicBezTo>
                      <a:pt x="28885" y="14310"/>
                      <a:pt x="29134" y="14559"/>
                      <a:pt x="29337" y="14310"/>
                    </a:cubicBezTo>
                    <a:cubicBezTo>
                      <a:pt x="29312" y="14365"/>
                      <a:pt x="29267" y="14410"/>
                      <a:pt x="29212" y="14435"/>
                    </a:cubicBezTo>
                    <a:cubicBezTo>
                      <a:pt x="30927" y="14357"/>
                      <a:pt x="28729" y="13858"/>
                      <a:pt x="29680" y="13157"/>
                    </a:cubicBezTo>
                    <a:cubicBezTo>
                      <a:pt x="30023" y="13687"/>
                      <a:pt x="30132" y="13328"/>
                      <a:pt x="29976" y="12907"/>
                    </a:cubicBezTo>
                    <a:cubicBezTo>
                      <a:pt x="29976" y="13094"/>
                      <a:pt x="29711" y="12907"/>
                      <a:pt x="29804" y="12767"/>
                    </a:cubicBezTo>
                    <a:cubicBezTo>
                      <a:pt x="29524" y="12767"/>
                      <a:pt x="29804" y="12486"/>
                      <a:pt x="29804" y="12424"/>
                    </a:cubicBezTo>
                    <a:cubicBezTo>
                      <a:pt x="29804" y="12362"/>
                      <a:pt x="30023" y="12424"/>
                      <a:pt x="29929" y="12424"/>
                    </a:cubicBezTo>
                    <a:lnTo>
                      <a:pt x="30506" y="12517"/>
                    </a:lnTo>
                    <a:cubicBezTo>
                      <a:pt x="30334" y="12252"/>
                      <a:pt x="30506" y="12424"/>
                      <a:pt x="30631" y="12221"/>
                    </a:cubicBezTo>
                    <a:cubicBezTo>
                      <a:pt x="30755" y="12019"/>
                      <a:pt x="30225" y="12128"/>
                      <a:pt x="30444" y="11972"/>
                    </a:cubicBezTo>
                    <a:cubicBezTo>
                      <a:pt x="30444" y="11972"/>
                      <a:pt x="30334" y="12065"/>
                      <a:pt x="30319" y="11972"/>
                    </a:cubicBezTo>
                    <a:cubicBezTo>
                      <a:pt x="30319" y="12112"/>
                      <a:pt x="30038" y="12128"/>
                      <a:pt x="29976" y="12081"/>
                    </a:cubicBezTo>
                    <a:cubicBezTo>
                      <a:pt x="29914" y="12034"/>
                      <a:pt x="29976" y="12081"/>
                      <a:pt x="29976" y="12081"/>
                    </a:cubicBezTo>
                    <a:cubicBezTo>
                      <a:pt x="29976" y="12081"/>
                      <a:pt x="29976" y="12299"/>
                      <a:pt x="29976" y="12081"/>
                    </a:cubicBezTo>
                    <a:cubicBezTo>
                      <a:pt x="29976" y="12206"/>
                      <a:pt x="29586" y="12221"/>
                      <a:pt x="29555" y="12362"/>
                    </a:cubicBezTo>
                    <a:cubicBezTo>
                      <a:pt x="29555" y="12081"/>
                      <a:pt x="29415" y="12174"/>
                      <a:pt x="29197" y="12034"/>
                    </a:cubicBezTo>
                    <a:cubicBezTo>
                      <a:pt x="28978" y="11894"/>
                      <a:pt x="28760" y="11021"/>
                      <a:pt x="28963" y="10943"/>
                    </a:cubicBezTo>
                    <a:cubicBezTo>
                      <a:pt x="29165" y="10865"/>
                      <a:pt x="28963" y="10865"/>
                      <a:pt x="29056" y="10943"/>
                    </a:cubicBezTo>
                    <a:cubicBezTo>
                      <a:pt x="29150" y="11021"/>
                      <a:pt x="29056" y="10818"/>
                      <a:pt x="29056" y="10725"/>
                    </a:cubicBezTo>
                    <a:cubicBezTo>
                      <a:pt x="29056" y="10631"/>
                      <a:pt x="29259" y="10304"/>
                      <a:pt x="29321" y="10397"/>
                    </a:cubicBezTo>
                    <a:cubicBezTo>
                      <a:pt x="29134" y="9992"/>
                      <a:pt x="28776" y="10117"/>
                      <a:pt x="28589" y="10148"/>
                    </a:cubicBezTo>
                    <a:cubicBezTo>
                      <a:pt x="28698" y="10304"/>
                      <a:pt x="28589" y="10507"/>
                      <a:pt x="28729" y="10631"/>
                    </a:cubicBezTo>
                    <a:cubicBezTo>
                      <a:pt x="28616" y="10941"/>
                      <a:pt x="28422" y="11216"/>
                      <a:pt x="28168" y="11426"/>
                    </a:cubicBezTo>
                    <a:cubicBezTo>
                      <a:pt x="28277" y="11504"/>
                      <a:pt x="28168" y="11660"/>
                      <a:pt x="28292" y="11769"/>
                    </a:cubicBezTo>
                    <a:cubicBezTo>
                      <a:pt x="28027" y="11909"/>
                      <a:pt x="29212" y="12704"/>
                      <a:pt x="28479" y="12517"/>
                    </a:cubicBezTo>
                    <a:cubicBezTo>
                      <a:pt x="28479" y="12517"/>
                      <a:pt x="28043" y="12517"/>
                      <a:pt x="28324" y="12627"/>
                    </a:cubicBezTo>
                    <a:cubicBezTo>
                      <a:pt x="28604" y="12736"/>
                      <a:pt x="28869" y="12814"/>
                      <a:pt x="28573" y="12751"/>
                    </a:cubicBezTo>
                    <a:cubicBezTo>
                      <a:pt x="28573" y="12751"/>
                      <a:pt x="28573" y="12938"/>
                      <a:pt x="28464" y="12876"/>
                    </a:cubicBezTo>
                    <a:cubicBezTo>
                      <a:pt x="28355" y="12814"/>
                      <a:pt x="28557" y="13001"/>
                      <a:pt x="28464" y="13016"/>
                    </a:cubicBezTo>
                    <a:cubicBezTo>
                      <a:pt x="28573" y="13016"/>
                      <a:pt x="28604" y="13250"/>
                      <a:pt x="28464" y="13172"/>
                    </a:cubicBezTo>
                    <a:cubicBezTo>
                      <a:pt x="28589" y="13422"/>
                      <a:pt x="28604" y="14076"/>
                      <a:pt x="28214" y="13827"/>
                    </a:cubicBezTo>
                    <a:cubicBezTo>
                      <a:pt x="27965" y="14793"/>
                      <a:pt x="27279" y="12845"/>
                      <a:pt x="27373" y="12751"/>
                    </a:cubicBezTo>
                    <a:cubicBezTo>
                      <a:pt x="27217" y="12658"/>
                      <a:pt x="27170" y="12564"/>
                      <a:pt x="27170" y="12533"/>
                    </a:cubicBezTo>
                    <a:cubicBezTo>
                      <a:pt x="27188" y="12620"/>
                      <a:pt x="27188" y="12711"/>
                      <a:pt x="27170" y="12798"/>
                    </a:cubicBezTo>
                    <a:cubicBezTo>
                      <a:pt x="27170" y="12798"/>
                      <a:pt x="27170" y="12798"/>
                      <a:pt x="26983" y="12673"/>
                    </a:cubicBezTo>
                    <a:cubicBezTo>
                      <a:pt x="26983" y="12814"/>
                      <a:pt x="26983" y="13032"/>
                      <a:pt x="26858" y="12969"/>
                    </a:cubicBezTo>
                    <a:cubicBezTo>
                      <a:pt x="26983" y="13125"/>
                      <a:pt x="26578" y="13234"/>
                      <a:pt x="26484" y="13094"/>
                    </a:cubicBezTo>
                    <a:cubicBezTo>
                      <a:pt x="26391" y="13203"/>
                      <a:pt x="26001" y="12751"/>
                      <a:pt x="26484" y="12798"/>
                    </a:cubicBezTo>
                    <a:cubicBezTo>
                      <a:pt x="26282" y="12798"/>
                      <a:pt x="26484" y="12704"/>
                      <a:pt x="26328" y="12595"/>
                    </a:cubicBezTo>
                    <a:cubicBezTo>
                      <a:pt x="26328" y="12876"/>
                      <a:pt x="26110" y="12424"/>
                      <a:pt x="26328" y="12595"/>
                    </a:cubicBezTo>
                    <a:cubicBezTo>
                      <a:pt x="26547" y="12767"/>
                      <a:pt x="26328" y="12595"/>
                      <a:pt x="26469" y="12502"/>
                    </a:cubicBezTo>
                    <a:cubicBezTo>
                      <a:pt x="26282" y="12502"/>
                      <a:pt x="26469" y="12206"/>
                      <a:pt x="26469" y="12393"/>
                    </a:cubicBezTo>
                    <a:cubicBezTo>
                      <a:pt x="26426" y="12350"/>
                      <a:pt x="26425" y="12281"/>
                      <a:pt x="26467" y="12238"/>
                    </a:cubicBezTo>
                    <a:cubicBezTo>
                      <a:pt x="26467" y="12238"/>
                      <a:pt x="26468" y="12237"/>
                      <a:pt x="26469" y="12237"/>
                    </a:cubicBezTo>
                    <a:cubicBezTo>
                      <a:pt x="26266" y="12315"/>
                      <a:pt x="26157" y="12455"/>
                      <a:pt x="26266" y="12237"/>
                    </a:cubicBezTo>
                    <a:cubicBezTo>
                      <a:pt x="26126" y="12237"/>
                      <a:pt x="26079" y="12315"/>
                      <a:pt x="26266" y="12143"/>
                    </a:cubicBezTo>
                    <a:cubicBezTo>
                      <a:pt x="25954" y="12019"/>
                      <a:pt x="26812" y="12237"/>
                      <a:pt x="26640" y="11941"/>
                    </a:cubicBezTo>
                    <a:cubicBezTo>
                      <a:pt x="26640" y="12097"/>
                      <a:pt x="25939" y="12065"/>
                      <a:pt x="26313" y="11941"/>
                    </a:cubicBezTo>
                    <a:cubicBezTo>
                      <a:pt x="26001" y="11941"/>
                      <a:pt x="26313" y="11832"/>
                      <a:pt x="26484" y="11816"/>
                    </a:cubicBezTo>
                    <a:cubicBezTo>
                      <a:pt x="26157" y="11816"/>
                      <a:pt x="26094" y="11644"/>
                      <a:pt x="26359" y="11722"/>
                    </a:cubicBezTo>
                    <a:cubicBezTo>
                      <a:pt x="26282" y="11722"/>
                      <a:pt x="26359" y="11598"/>
                      <a:pt x="26484" y="11722"/>
                    </a:cubicBezTo>
                    <a:lnTo>
                      <a:pt x="26484" y="11613"/>
                    </a:lnTo>
                    <a:cubicBezTo>
                      <a:pt x="26484" y="11613"/>
                      <a:pt x="26484" y="11613"/>
                      <a:pt x="26718" y="11613"/>
                    </a:cubicBezTo>
                    <a:cubicBezTo>
                      <a:pt x="26422" y="11613"/>
                      <a:pt x="26593" y="11426"/>
                      <a:pt x="26843" y="11613"/>
                    </a:cubicBezTo>
                    <a:cubicBezTo>
                      <a:pt x="26515" y="11348"/>
                      <a:pt x="26843" y="11613"/>
                      <a:pt x="26843" y="11504"/>
                    </a:cubicBezTo>
                    <a:cubicBezTo>
                      <a:pt x="26843" y="11395"/>
                      <a:pt x="27154" y="11083"/>
                      <a:pt x="27014" y="11504"/>
                    </a:cubicBezTo>
                    <a:cubicBezTo>
                      <a:pt x="27232" y="11379"/>
                      <a:pt x="27201" y="11379"/>
                      <a:pt x="27279" y="11161"/>
                    </a:cubicBezTo>
                    <a:cubicBezTo>
                      <a:pt x="27357" y="10943"/>
                      <a:pt x="27030" y="11629"/>
                      <a:pt x="27045" y="11270"/>
                    </a:cubicBezTo>
                    <a:cubicBezTo>
                      <a:pt x="26921" y="11364"/>
                      <a:pt x="27045" y="11037"/>
                      <a:pt x="27045" y="11068"/>
                    </a:cubicBezTo>
                    <a:cubicBezTo>
                      <a:pt x="27045" y="11099"/>
                      <a:pt x="27217" y="10896"/>
                      <a:pt x="27357" y="10678"/>
                    </a:cubicBezTo>
                    <a:cubicBezTo>
                      <a:pt x="27217" y="10787"/>
                      <a:pt x="27279" y="10460"/>
                      <a:pt x="27357" y="10538"/>
                    </a:cubicBezTo>
                    <a:cubicBezTo>
                      <a:pt x="27435" y="10616"/>
                      <a:pt x="27357" y="10382"/>
                      <a:pt x="27357" y="10460"/>
                    </a:cubicBezTo>
                    <a:cubicBezTo>
                      <a:pt x="27264" y="10273"/>
                      <a:pt x="27357" y="10382"/>
                      <a:pt x="27357" y="10288"/>
                    </a:cubicBezTo>
                    <a:cubicBezTo>
                      <a:pt x="27170" y="10288"/>
                      <a:pt x="27357" y="10195"/>
                      <a:pt x="27248" y="10117"/>
                    </a:cubicBezTo>
                    <a:cubicBezTo>
                      <a:pt x="27139" y="10039"/>
                      <a:pt x="27248" y="9821"/>
                      <a:pt x="27529" y="9961"/>
                    </a:cubicBezTo>
                    <a:cubicBezTo>
                      <a:pt x="27388" y="9883"/>
                      <a:pt x="27326" y="9743"/>
                      <a:pt x="27529" y="9836"/>
                    </a:cubicBezTo>
                    <a:cubicBezTo>
                      <a:pt x="27731" y="9930"/>
                      <a:pt x="27373" y="9711"/>
                      <a:pt x="27529" y="9696"/>
                    </a:cubicBezTo>
                    <a:cubicBezTo>
                      <a:pt x="27264" y="9696"/>
                      <a:pt x="27529" y="9696"/>
                      <a:pt x="27529" y="9509"/>
                    </a:cubicBezTo>
                    <a:cubicBezTo>
                      <a:pt x="27700" y="9509"/>
                      <a:pt x="27669" y="9509"/>
                      <a:pt x="27684" y="9509"/>
                    </a:cubicBezTo>
                    <a:cubicBezTo>
                      <a:pt x="28059" y="9587"/>
                      <a:pt x="27419" y="9369"/>
                      <a:pt x="27684" y="9369"/>
                    </a:cubicBezTo>
                    <a:cubicBezTo>
                      <a:pt x="27684" y="9369"/>
                      <a:pt x="27684" y="9275"/>
                      <a:pt x="27684" y="9275"/>
                    </a:cubicBezTo>
                    <a:cubicBezTo>
                      <a:pt x="27684" y="9275"/>
                      <a:pt x="27684" y="8994"/>
                      <a:pt x="27778" y="9182"/>
                    </a:cubicBezTo>
                    <a:cubicBezTo>
                      <a:pt x="27872" y="9369"/>
                      <a:pt x="27778" y="9182"/>
                      <a:pt x="27778" y="9182"/>
                    </a:cubicBezTo>
                    <a:cubicBezTo>
                      <a:pt x="27575" y="9057"/>
                      <a:pt x="27778" y="9088"/>
                      <a:pt x="27778" y="9182"/>
                    </a:cubicBezTo>
                    <a:cubicBezTo>
                      <a:pt x="27778" y="9275"/>
                      <a:pt x="27778" y="8870"/>
                      <a:pt x="27778" y="9182"/>
                    </a:cubicBezTo>
                    <a:cubicBezTo>
                      <a:pt x="27778" y="8776"/>
                      <a:pt x="27778" y="9291"/>
                      <a:pt x="27949" y="9182"/>
                    </a:cubicBezTo>
                    <a:cubicBezTo>
                      <a:pt x="27778" y="8870"/>
                      <a:pt x="28152" y="9182"/>
                      <a:pt x="27949" y="8839"/>
                    </a:cubicBezTo>
                    <a:cubicBezTo>
                      <a:pt x="28043" y="8839"/>
                      <a:pt x="28168" y="8994"/>
                      <a:pt x="28246" y="8979"/>
                    </a:cubicBezTo>
                    <a:cubicBezTo>
                      <a:pt x="28324" y="8963"/>
                      <a:pt x="28246" y="8714"/>
                      <a:pt x="28246" y="8729"/>
                    </a:cubicBezTo>
                    <a:cubicBezTo>
                      <a:pt x="28246" y="8745"/>
                      <a:pt x="28105" y="8589"/>
                      <a:pt x="28246" y="8729"/>
                    </a:cubicBezTo>
                    <a:cubicBezTo>
                      <a:pt x="28386" y="8870"/>
                      <a:pt x="28246" y="8620"/>
                      <a:pt x="28246" y="8729"/>
                    </a:cubicBezTo>
                    <a:cubicBezTo>
                      <a:pt x="28355" y="8574"/>
                      <a:pt x="28386" y="9462"/>
                      <a:pt x="28370" y="8729"/>
                    </a:cubicBezTo>
                    <a:cubicBezTo>
                      <a:pt x="28620" y="9197"/>
                      <a:pt x="28370" y="8636"/>
                      <a:pt x="28542" y="8620"/>
                    </a:cubicBezTo>
                    <a:cubicBezTo>
                      <a:pt x="28713" y="8605"/>
                      <a:pt x="28542" y="8761"/>
                      <a:pt x="28635" y="8932"/>
                    </a:cubicBezTo>
                    <a:cubicBezTo>
                      <a:pt x="28729" y="9104"/>
                      <a:pt x="28713" y="8932"/>
                      <a:pt x="28744" y="8932"/>
                    </a:cubicBezTo>
                    <a:cubicBezTo>
                      <a:pt x="28589" y="8620"/>
                      <a:pt x="28916" y="8792"/>
                      <a:pt x="28900" y="8932"/>
                    </a:cubicBezTo>
                    <a:cubicBezTo>
                      <a:pt x="29197" y="8932"/>
                      <a:pt x="29087" y="9197"/>
                      <a:pt x="28807" y="9104"/>
                    </a:cubicBezTo>
                    <a:cubicBezTo>
                      <a:pt x="28900" y="9104"/>
                      <a:pt x="28994" y="9104"/>
                      <a:pt x="29041" y="9275"/>
                    </a:cubicBezTo>
                    <a:cubicBezTo>
                      <a:pt x="29087" y="9446"/>
                      <a:pt x="29150" y="9150"/>
                      <a:pt x="29290" y="9275"/>
                    </a:cubicBezTo>
                    <a:cubicBezTo>
                      <a:pt x="29290" y="9166"/>
                      <a:pt x="29290" y="9182"/>
                      <a:pt x="29290" y="9119"/>
                    </a:cubicBezTo>
                    <a:cubicBezTo>
                      <a:pt x="29290" y="9057"/>
                      <a:pt x="29633" y="9353"/>
                      <a:pt x="29384" y="9119"/>
                    </a:cubicBezTo>
                    <a:cubicBezTo>
                      <a:pt x="29384" y="9291"/>
                      <a:pt x="29555" y="9119"/>
                      <a:pt x="29571" y="9275"/>
                    </a:cubicBezTo>
                    <a:cubicBezTo>
                      <a:pt x="29586" y="9431"/>
                      <a:pt x="30147" y="9275"/>
                      <a:pt x="30568" y="9556"/>
                    </a:cubicBezTo>
                    <a:cubicBezTo>
                      <a:pt x="30459" y="9431"/>
                      <a:pt x="30896" y="9743"/>
                      <a:pt x="30677" y="9556"/>
                    </a:cubicBezTo>
                    <a:cubicBezTo>
                      <a:pt x="31488" y="9836"/>
                      <a:pt x="31410" y="10756"/>
                      <a:pt x="30490" y="10304"/>
                    </a:cubicBezTo>
                    <a:cubicBezTo>
                      <a:pt x="30381" y="10304"/>
                      <a:pt x="30381" y="10304"/>
                      <a:pt x="30334" y="10304"/>
                    </a:cubicBezTo>
                    <a:cubicBezTo>
                      <a:pt x="30288" y="10304"/>
                      <a:pt x="29867" y="10070"/>
                      <a:pt x="30007" y="10304"/>
                    </a:cubicBezTo>
                    <a:cubicBezTo>
                      <a:pt x="30147" y="10538"/>
                      <a:pt x="30366" y="10429"/>
                      <a:pt x="30272" y="10584"/>
                    </a:cubicBezTo>
                    <a:cubicBezTo>
                      <a:pt x="30521" y="10584"/>
                      <a:pt x="31613" y="12050"/>
                      <a:pt x="31379" y="11192"/>
                    </a:cubicBezTo>
                    <a:cubicBezTo>
                      <a:pt x="31207" y="11348"/>
                      <a:pt x="30958" y="10943"/>
                      <a:pt x="31083" y="10896"/>
                    </a:cubicBezTo>
                    <a:cubicBezTo>
                      <a:pt x="32392" y="11722"/>
                      <a:pt x="30833" y="10117"/>
                      <a:pt x="31737" y="10413"/>
                    </a:cubicBezTo>
                    <a:cubicBezTo>
                      <a:pt x="31737" y="10288"/>
                      <a:pt x="31846" y="10413"/>
                      <a:pt x="31893" y="10413"/>
                    </a:cubicBezTo>
                    <a:cubicBezTo>
                      <a:pt x="31668" y="10019"/>
                      <a:pt x="31372" y="9671"/>
                      <a:pt x="31020" y="9384"/>
                    </a:cubicBezTo>
                    <a:cubicBezTo>
                      <a:pt x="31301" y="9384"/>
                      <a:pt x="31737" y="9478"/>
                      <a:pt x="31581" y="9758"/>
                    </a:cubicBezTo>
                    <a:cubicBezTo>
                      <a:pt x="31940" y="10304"/>
                      <a:pt x="32080" y="9758"/>
                      <a:pt x="31893" y="9556"/>
                    </a:cubicBezTo>
                    <a:cubicBezTo>
                      <a:pt x="32049" y="9556"/>
                      <a:pt x="31893" y="9026"/>
                      <a:pt x="32127" y="9337"/>
                    </a:cubicBezTo>
                    <a:cubicBezTo>
                      <a:pt x="32127" y="9244"/>
                      <a:pt x="31924" y="9057"/>
                      <a:pt x="32127" y="9213"/>
                    </a:cubicBezTo>
                    <a:cubicBezTo>
                      <a:pt x="31971" y="8807"/>
                      <a:pt x="32236" y="9213"/>
                      <a:pt x="32423" y="9353"/>
                    </a:cubicBezTo>
                    <a:cubicBezTo>
                      <a:pt x="32423" y="9259"/>
                      <a:pt x="32423" y="9228"/>
                      <a:pt x="32423" y="9353"/>
                    </a:cubicBezTo>
                    <a:cubicBezTo>
                      <a:pt x="32221" y="9119"/>
                      <a:pt x="32564" y="9197"/>
                      <a:pt x="32517" y="8932"/>
                    </a:cubicBezTo>
                    <a:cubicBezTo>
                      <a:pt x="32626" y="9072"/>
                      <a:pt x="32953" y="9322"/>
                      <a:pt x="32688" y="9026"/>
                    </a:cubicBezTo>
                    <a:cubicBezTo>
                      <a:pt x="32844" y="9026"/>
                      <a:pt x="32595" y="8885"/>
                      <a:pt x="32782" y="9026"/>
                    </a:cubicBezTo>
                    <a:cubicBezTo>
                      <a:pt x="32702" y="8968"/>
                      <a:pt x="32619" y="8916"/>
                      <a:pt x="32532" y="8870"/>
                    </a:cubicBezTo>
                    <a:lnTo>
                      <a:pt x="32532" y="8870"/>
                    </a:lnTo>
                    <a:cubicBezTo>
                      <a:pt x="31815" y="8309"/>
                      <a:pt x="33203" y="8729"/>
                      <a:pt x="33561" y="8979"/>
                    </a:cubicBezTo>
                    <a:cubicBezTo>
                      <a:pt x="33390" y="8729"/>
                      <a:pt x="33140" y="8683"/>
                      <a:pt x="32906" y="8496"/>
                    </a:cubicBezTo>
                    <a:lnTo>
                      <a:pt x="32906" y="8496"/>
                    </a:lnTo>
                    <a:cubicBezTo>
                      <a:pt x="32906" y="8496"/>
                      <a:pt x="32906" y="8496"/>
                      <a:pt x="32797" y="8496"/>
                    </a:cubicBezTo>
                    <a:lnTo>
                      <a:pt x="32797" y="8496"/>
                    </a:lnTo>
                    <a:lnTo>
                      <a:pt x="32564" y="8309"/>
                    </a:lnTo>
                    <a:cubicBezTo>
                      <a:pt x="32688" y="8309"/>
                      <a:pt x="32330" y="8153"/>
                      <a:pt x="32423" y="8153"/>
                    </a:cubicBezTo>
                    <a:cubicBezTo>
                      <a:pt x="32221" y="8059"/>
                      <a:pt x="31176" y="7186"/>
                      <a:pt x="31394" y="7155"/>
                    </a:cubicBezTo>
                    <a:cubicBezTo>
                      <a:pt x="32158" y="7436"/>
                      <a:pt x="32953" y="8246"/>
                      <a:pt x="33701" y="8714"/>
                    </a:cubicBezTo>
                    <a:lnTo>
                      <a:pt x="33701" y="8714"/>
                    </a:lnTo>
                    <a:cubicBezTo>
                      <a:pt x="33931" y="8894"/>
                      <a:pt x="34135" y="9103"/>
                      <a:pt x="34309" y="9337"/>
                    </a:cubicBezTo>
                    <a:lnTo>
                      <a:pt x="34309" y="9337"/>
                    </a:lnTo>
                    <a:cubicBezTo>
                      <a:pt x="34481" y="9446"/>
                      <a:pt x="34465" y="9602"/>
                      <a:pt x="34309" y="9337"/>
                    </a:cubicBezTo>
                    <a:cubicBezTo>
                      <a:pt x="34309" y="9337"/>
                      <a:pt x="34013" y="9337"/>
                      <a:pt x="34216" y="9462"/>
                    </a:cubicBezTo>
                    <a:cubicBezTo>
                      <a:pt x="35338" y="9711"/>
                      <a:pt x="33811" y="8729"/>
                      <a:pt x="33670" y="8418"/>
                    </a:cubicBezTo>
                    <a:cubicBezTo>
                      <a:pt x="33670" y="8418"/>
                      <a:pt x="33670" y="8418"/>
                      <a:pt x="33670" y="8418"/>
                    </a:cubicBezTo>
                    <a:cubicBezTo>
                      <a:pt x="32928" y="8092"/>
                      <a:pt x="32240" y="7655"/>
                      <a:pt x="31628" y="7124"/>
                    </a:cubicBezTo>
                    <a:cubicBezTo>
                      <a:pt x="31971" y="7280"/>
                      <a:pt x="32283" y="7623"/>
                      <a:pt x="32610" y="7669"/>
                    </a:cubicBezTo>
                    <a:cubicBezTo>
                      <a:pt x="32486" y="7498"/>
                      <a:pt x="32860" y="7779"/>
                      <a:pt x="32766" y="7669"/>
                    </a:cubicBezTo>
                    <a:cubicBezTo>
                      <a:pt x="32514" y="7656"/>
                      <a:pt x="32275" y="7551"/>
                      <a:pt x="32096" y="7373"/>
                    </a:cubicBezTo>
                    <a:cubicBezTo>
                      <a:pt x="32423" y="7514"/>
                      <a:pt x="32096" y="7373"/>
                      <a:pt x="32096" y="7295"/>
                    </a:cubicBezTo>
                    <a:lnTo>
                      <a:pt x="32096" y="7295"/>
                    </a:lnTo>
                    <a:cubicBezTo>
                      <a:pt x="31659" y="6765"/>
                      <a:pt x="33655" y="8059"/>
                      <a:pt x="33000" y="7560"/>
                    </a:cubicBezTo>
                    <a:cubicBezTo>
                      <a:pt x="33249" y="7742"/>
                      <a:pt x="33522" y="7889"/>
                      <a:pt x="33811" y="7997"/>
                    </a:cubicBezTo>
                    <a:cubicBezTo>
                      <a:pt x="33530" y="7810"/>
                      <a:pt x="33811" y="7888"/>
                      <a:pt x="33966" y="7997"/>
                    </a:cubicBezTo>
                    <a:cubicBezTo>
                      <a:pt x="33873" y="7903"/>
                      <a:pt x="33608" y="7794"/>
                      <a:pt x="33670" y="7903"/>
                    </a:cubicBezTo>
                    <a:cubicBezTo>
                      <a:pt x="33187" y="7685"/>
                      <a:pt x="32688" y="7311"/>
                      <a:pt x="32111" y="7077"/>
                    </a:cubicBezTo>
                    <a:cubicBezTo>
                      <a:pt x="31956" y="7077"/>
                      <a:pt x="31223" y="6719"/>
                      <a:pt x="31332" y="6563"/>
                    </a:cubicBezTo>
                    <a:cubicBezTo>
                      <a:pt x="31114" y="6282"/>
                      <a:pt x="31488" y="6656"/>
                      <a:pt x="31628" y="6641"/>
                    </a:cubicBezTo>
                    <a:cubicBezTo>
                      <a:pt x="31426" y="6641"/>
                      <a:pt x="31301" y="6391"/>
                      <a:pt x="31098" y="6360"/>
                    </a:cubicBezTo>
                    <a:cubicBezTo>
                      <a:pt x="30896" y="6329"/>
                      <a:pt x="30911" y="6360"/>
                      <a:pt x="30880" y="6282"/>
                    </a:cubicBezTo>
                    <a:cubicBezTo>
                      <a:pt x="30849" y="6204"/>
                      <a:pt x="30974" y="6282"/>
                      <a:pt x="30880" y="6282"/>
                    </a:cubicBezTo>
                    <a:cubicBezTo>
                      <a:pt x="30786" y="6282"/>
                      <a:pt x="30709" y="6204"/>
                      <a:pt x="30740" y="6282"/>
                    </a:cubicBezTo>
                    <a:cubicBezTo>
                      <a:pt x="30771" y="6360"/>
                      <a:pt x="30568" y="6173"/>
                      <a:pt x="30740" y="6282"/>
                    </a:cubicBezTo>
                    <a:lnTo>
                      <a:pt x="30506" y="6142"/>
                    </a:lnTo>
                    <a:cubicBezTo>
                      <a:pt x="30506" y="6142"/>
                      <a:pt x="30506" y="6142"/>
                      <a:pt x="30506" y="6142"/>
                    </a:cubicBezTo>
                    <a:lnTo>
                      <a:pt x="30101" y="5861"/>
                    </a:lnTo>
                    <a:lnTo>
                      <a:pt x="30101" y="5861"/>
                    </a:lnTo>
                    <a:cubicBezTo>
                      <a:pt x="30026" y="5804"/>
                      <a:pt x="29948" y="5752"/>
                      <a:pt x="29867" y="5705"/>
                    </a:cubicBezTo>
                    <a:lnTo>
                      <a:pt x="29867" y="5705"/>
                    </a:lnTo>
                    <a:lnTo>
                      <a:pt x="29867" y="5705"/>
                    </a:lnTo>
                    <a:lnTo>
                      <a:pt x="29867" y="5705"/>
                    </a:lnTo>
                    <a:lnTo>
                      <a:pt x="29664" y="5612"/>
                    </a:lnTo>
                    <a:lnTo>
                      <a:pt x="29664" y="5612"/>
                    </a:lnTo>
                    <a:cubicBezTo>
                      <a:pt x="29664" y="5612"/>
                      <a:pt x="29508" y="5612"/>
                      <a:pt x="29664" y="5612"/>
                    </a:cubicBezTo>
                    <a:lnTo>
                      <a:pt x="29664" y="5612"/>
                    </a:lnTo>
                    <a:lnTo>
                      <a:pt x="29664" y="5612"/>
                    </a:lnTo>
                    <a:lnTo>
                      <a:pt x="29914" y="5705"/>
                    </a:lnTo>
                    <a:lnTo>
                      <a:pt x="29711" y="5612"/>
                    </a:lnTo>
                    <a:lnTo>
                      <a:pt x="29851" y="5612"/>
                    </a:lnTo>
                    <a:lnTo>
                      <a:pt x="29773" y="5612"/>
                    </a:lnTo>
                    <a:cubicBezTo>
                      <a:pt x="29732" y="5603"/>
                      <a:pt x="29690" y="5603"/>
                      <a:pt x="29649" y="5612"/>
                    </a:cubicBezTo>
                    <a:lnTo>
                      <a:pt x="29649" y="5612"/>
                    </a:lnTo>
                    <a:cubicBezTo>
                      <a:pt x="29607" y="5620"/>
                      <a:pt x="29565" y="5620"/>
                      <a:pt x="29524" y="5612"/>
                    </a:cubicBezTo>
                    <a:lnTo>
                      <a:pt x="29836" y="5721"/>
                    </a:lnTo>
                    <a:cubicBezTo>
                      <a:pt x="29722" y="5665"/>
                      <a:pt x="29601" y="5623"/>
                      <a:pt x="29477" y="5596"/>
                    </a:cubicBezTo>
                    <a:lnTo>
                      <a:pt x="29477" y="5596"/>
                    </a:lnTo>
                    <a:cubicBezTo>
                      <a:pt x="29477" y="5596"/>
                      <a:pt x="29306" y="5596"/>
                      <a:pt x="29352" y="5596"/>
                    </a:cubicBezTo>
                    <a:cubicBezTo>
                      <a:pt x="29399" y="5596"/>
                      <a:pt x="29352" y="5596"/>
                      <a:pt x="29352" y="5596"/>
                    </a:cubicBezTo>
                    <a:lnTo>
                      <a:pt x="29352" y="5596"/>
                    </a:lnTo>
                    <a:lnTo>
                      <a:pt x="29228" y="5596"/>
                    </a:lnTo>
                    <a:lnTo>
                      <a:pt x="29228" y="5596"/>
                    </a:lnTo>
                    <a:lnTo>
                      <a:pt x="28807" y="5471"/>
                    </a:lnTo>
                    <a:lnTo>
                      <a:pt x="28807" y="5471"/>
                    </a:lnTo>
                    <a:cubicBezTo>
                      <a:pt x="28651" y="5471"/>
                      <a:pt x="27918" y="5191"/>
                      <a:pt x="28090" y="5222"/>
                    </a:cubicBezTo>
                    <a:lnTo>
                      <a:pt x="28090" y="5222"/>
                    </a:lnTo>
                    <a:lnTo>
                      <a:pt x="28183" y="5222"/>
                    </a:lnTo>
                    <a:lnTo>
                      <a:pt x="28183" y="5222"/>
                    </a:lnTo>
                    <a:cubicBezTo>
                      <a:pt x="28355" y="5222"/>
                      <a:pt x="28511" y="5316"/>
                      <a:pt x="28682" y="5362"/>
                    </a:cubicBezTo>
                    <a:lnTo>
                      <a:pt x="28511" y="5362"/>
                    </a:lnTo>
                    <a:lnTo>
                      <a:pt x="28667" y="5362"/>
                    </a:lnTo>
                    <a:lnTo>
                      <a:pt x="28573" y="5362"/>
                    </a:lnTo>
                    <a:cubicBezTo>
                      <a:pt x="28667" y="5362"/>
                      <a:pt x="28464" y="5362"/>
                      <a:pt x="28573" y="5362"/>
                    </a:cubicBezTo>
                    <a:lnTo>
                      <a:pt x="28573" y="5362"/>
                    </a:lnTo>
                    <a:cubicBezTo>
                      <a:pt x="28854" y="5440"/>
                      <a:pt x="29477" y="5627"/>
                      <a:pt x="28869" y="5362"/>
                    </a:cubicBezTo>
                    <a:lnTo>
                      <a:pt x="28869" y="5362"/>
                    </a:lnTo>
                    <a:lnTo>
                      <a:pt x="28776" y="5362"/>
                    </a:lnTo>
                    <a:lnTo>
                      <a:pt x="28776" y="5362"/>
                    </a:lnTo>
                    <a:lnTo>
                      <a:pt x="28776" y="5362"/>
                    </a:lnTo>
                    <a:lnTo>
                      <a:pt x="28776" y="5362"/>
                    </a:lnTo>
                    <a:lnTo>
                      <a:pt x="28776" y="5362"/>
                    </a:lnTo>
                    <a:lnTo>
                      <a:pt x="29306" y="5487"/>
                    </a:lnTo>
                    <a:lnTo>
                      <a:pt x="29087" y="5487"/>
                    </a:lnTo>
                    <a:lnTo>
                      <a:pt x="29384" y="5487"/>
                    </a:lnTo>
                    <a:lnTo>
                      <a:pt x="29617" y="5487"/>
                    </a:lnTo>
                    <a:lnTo>
                      <a:pt x="29617" y="5487"/>
                    </a:lnTo>
                    <a:cubicBezTo>
                      <a:pt x="29415" y="5487"/>
                      <a:pt x="29617" y="5487"/>
                      <a:pt x="29742" y="5487"/>
                    </a:cubicBezTo>
                    <a:lnTo>
                      <a:pt x="29742" y="5487"/>
                    </a:lnTo>
                    <a:lnTo>
                      <a:pt x="29742" y="5487"/>
                    </a:lnTo>
                    <a:cubicBezTo>
                      <a:pt x="30128" y="5587"/>
                      <a:pt x="30504" y="5722"/>
                      <a:pt x="30864" y="5892"/>
                    </a:cubicBezTo>
                    <a:cubicBezTo>
                      <a:pt x="30864" y="5892"/>
                      <a:pt x="30864" y="5892"/>
                      <a:pt x="30864" y="5892"/>
                    </a:cubicBezTo>
                    <a:cubicBezTo>
                      <a:pt x="30864" y="5892"/>
                      <a:pt x="31270" y="6048"/>
                      <a:pt x="31441" y="6142"/>
                    </a:cubicBezTo>
                    <a:lnTo>
                      <a:pt x="31441" y="6142"/>
                    </a:lnTo>
                    <a:lnTo>
                      <a:pt x="32189" y="6500"/>
                    </a:lnTo>
                    <a:cubicBezTo>
                      <a:pt x="31956" y="6376"/>
                      <a:pt x="31722" y="6235"/>
                      <a:pt x="31457" y="6111"/>
                    </a:cubicBezTo>
                    <a:lnTo>
                      <a:pt x="31457" y="6111"/>
                    </a:lnTo>
                    <a:lnTo>
                      <a:pt x="31176" y="5986"/>
                    </a:lnTo>
                    <a:lnTo>
                      <a:pt x="31301" y="5986"/>
                    </a:lnTo>
                    <a:cubicBezTo>
                      <a:pt x="31301" y="5986"/>
                      <a:pt x="30896" y="5846"/>
                      <a:pt x="31083" y="5892"/>
                    </a:cubicBezTo>
                    <a:lnTo>
                      <a:pt x="30958" y="5892"/>
                    </a:lnTo>
                    <a:lnTo>
                      <a:pt x="31239" y="5986"/>
                    </a:lnTo>
                    <a:cubicBezTo>
                      <a:pt x="31152" y="5934"/>
                      <a:pt x="31057" y="5897"/>
                      <a:pt x="30958" y="5877"/>
                    </a:cubicBezTo>
                    <a:cubicBezTo>
                      <a:pt x="31116" y="5914"/>
                      <a:pt x="31273" y="5961"/>
                      <a:pt x="31426" y="6017"/>
                    </a:cubicBezTo>
                    <a:lnTo>
                      <a:pt x="31285" y="6017"/>
                    </a:lnTo>
                    <a:lnTo>
                      <a:pt x="31285" y="6017"/>
                    </a:lnTo>
                    <a:lnTo>
                      <a:pt x="30584" y="4380"/>
                    </a:lnTo>
                    <a:cubicBezTo>
                      <a:pt x="38732" y="7070"/>
                      <a:pt x="44371" y="14514"/>
                      <a:pt x="44753" y="23086"/>
                    </a:cubicBezTo>
                    <a:cubicBezTo>
                      <a:pt x="44742" y="23396"/>
                      <a:pt x="44700" y="23704"/>
                      <a:pt x="44629" y="24006"/>
                    </a:cubicBezTo>
                    <a:cubicBezTo>
                      <a:pt x="44691" y="23912"/>
                      <a:pt x="44613" y="24084"/>
                      <a:pt x="44613" y="24131"/>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07" name="Google Shape;307;p28"/>
              <p:cNvSpPr/>
              <p:nvPr/>
            </p:nvSpPr>
            <p:spPr>
              <a:xfrm rot="-5400000">
                <a:off x="10654635" y="7242900"/>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08" name="Google Shape;308;p28"/>
              <p:cNvSpPr/>
              <p:nvPr/>
            </p:nvSpPr>
            <p:spPr>
              <a:xfrm rot="-5400000">
                <a:off x="10647776" y="7212394"/>
                <a:ext cx="41027" cy="46516"/>
              </a:xfrm>
              <a:custGeom>
                <a:rect b="b" l="l" r="r" t="t"/>
                <a:pathLst>
                  <a:path extrusionOk="0" h="46516" w="41027">
                    <a:moveTo>
                      <a:pt x="36554" y="3664"/>
                    </a:moveTo>
                    <a:cubicBezTo>
                      <a:pt x="39537" y="6127"/>
                      <a:pt x="41028" y="10206"/>
                      <a:pt x="41028" y="15901"/>
                    </a:cubicBezTo>
                    <a:lnTo>
                      <a:pt x="41028" y="46517"/>
                    </a:lnTo>
                    <a:lnTo>
                      <a:pt x="28854" y="46517"/>
                    </a:lnTo>
                    <a:lnTo>
                      <a:pt x="28854" y="18863"/>
                    </a:lnTo>
                    <a:cubicBezTo>
                      <a:pt x="28943" y="16981"/>
                      <a:pt x="28618" y="15103"/>
                      <a:pt x="27903" y="13360"/>
                    </a:cubicBezTo>
                    <a:cubicBezTo>
                      <a:pt x="26734" y="11038"/>
                      <a:pt x="24536" y="9869"/>
                      <a:pt x="21278" y="9869"/>
                    </a:cubicBezTo>
                    <a:cubicBezTo>
                      <a:pt x="17705" y="9597"/>
                      <a:pt x="14368" y="11672"/>
                      <a:pt x="13032" y="14997"/>
                    </a:cubicBezTo>
                    <a:cubicBezTo>
                      <a:pt x="12195" y="17206"/>
                      <a:pt x="11803" y="19558"/>
                      <a:pt x="11878" y="21918"/>
                    </a:cubicBezTo>
                    <a:lnTo>
                      <a:pt x="11878" y="46517"/>
                    </a:lnTo>
                    <a:lnTo>
                      <a:pt x="0" y="46517"/>
                    </a:lnTo>
                    <a:lnTo>
                      <a:pt x="0" y="1155"/>
                    </a:lnTo>
                    <a:lnTo>
                      <a:pt x="11504" y="1155"/>
                    </a:lnTo>
                    <a:lnTo>
                      <a:pt x="11504" y="7811"/>
                    </a:lnTo>
                    <a:cubicBezTo>
                      <a:pt x="12650" y="5897"/>
                      <a:pt x="14110" y="4190"/>
                      <a:pt x="15822" y="2760"/>
                    </a:cubicBezTo>
                    <a:cubicBezTo>
                      <a:pt x="18522" y="851"/>
                      <a:pt x="21777" y="-114"/>
                      <a:pt x="25081" y="17"/>
                    </a:cubicBezTo>
                    <a:cubicBezTo>
                      <a:pt x="29217" y="-165"/>
                      <a:pt x="33283" y="1128"/>
                      <a:pt x="36554" y="3664"/>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09" name="Google Shape;309;p28"/>
              <p:cNvSpPr/>
              <p:nvPr/>
            </p:nvSpPr>
            <p:spPr>
              <a:xfrm rot="-5400000">
                <a:off x="10647372" y="7164586"/>
                <a:ext cx="26265" cy="62088"/>
              </a:xfrm>
              <a:custGeom>
                <a:rect b="b" l="l" r="r" t="t"/>
                <a:pathLst>
                  <a:path extrusionOk="0" h="62088" w="26265">
                    <a:moveTo>
                      <a:pt x="23476" y="0"/>
                    </a:moveTo>
                    <a:lnTo>
                      <a:pt x="25970" y="187"/>
                    </a:lnTo>
                    <a:lnTo>
                      <a:pt x="25970" y="9930"/>
                    </a:lnTo>
                    <a:cubicBezTo>
                      <a:pt x="24857" y="9809"/>
                      <a:pt x="23738" y="9746"/>
                      <a:pt x="22618" y="9743"/>
                    </a:cubicBezTo>
                    <a:cubicBezTo>
                      <a:pt x="21432" y="9564"/>
                      <a:pt x="20229" y="9943"/>
                      <a:pt x="19360" y="10771"/>
                    </a:cubicBezTo>
                    <a:cubicBezTo>
                      <a:pt x="18789" y="11459"/>
                      <a:pt x="18475" y="12325"/>
                      <a:pt x="18472" y="13219"/>
                    </a:cubicBezTo>
                    <a:lnTo>
                      <a:pt x="18472" y="17054"/>
                    </a:lnTo>
                    <a:lnTo>
                      <a:pt x="26266" y="17054"/>
                    </a:lnTo>
                    <a:lnTo>
                      <a:pt x="26266" y="25440"/>
                    </a:lnTo>
                    <a:lnTo>
                      <a:pt x="18472" y="25440"/>
                    </a:lnTo>
                    <a:lnTo>
                      <a:pt x="18472" y="62088"/>
                    </a:lnTo>
                    <a:lnTo>
                      <a:pt x="6672" y="62088"/>
                    </a:lnTo>
                    <a:lnTo>
                      <a:pt x="6672" y="25440"/>
                    </a:lnTo>
                    <a:lnTo>
                      <a:pt x="0" y="25440"/>
                    </a:lnTo>
                    <a:lnTo>
                      <a:pt x="0" y="17054"/>
                    </a:lnTo>
                    <a:lnTo>
                      <a:pt x="6500" y="17054"/>
                    </a:lnTo>
                    <a:lnTo>
                      <a:pt x="6500" y="14139"/>
                    </a:lnTo>
                    <a:cubicBezTo>
                      <a:pt x="6500" y="9275"/>
                      <a:pt x="7321" y="5924"/>
                      <a:pt x="8963" y="4084"/>
                    </a:cubicBezTo>
                    <a:cubicBezTo>
                      <a:pt x="10693" y="1356"/>
                      <a:pt x="14840" y="0"/>
                      <a:pt x="21434" y="0"/>
                    </a:cubicBezTo>
                    <a:cubicBezTo>
                      <a:pt x="22182" y="0"/>
                      <a:pt x="22868" y="0"/>
                      <a:pt x="23476" y="0"/>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10" name="Google Shape;310;p28"/>
              <p:cNvSpPr/>
              <p:nvPr/>
            </p:nvSpPr>
            <p:spPr>
              <a:xfrm rot="-5400000">
                <a:off x="10646133" y="6877843"/>
                <a:ext cx="44501" cy="46328"/>
              </a:xfrm>
              <a:custGeom>
                <a:rect b="b" l="l" r="r" t="t"/>
                <a:pathLst>
                  <a:path extrusionOk="0" h="46328" w="44501">
                    <a:moveTo>
                      <a:pt x="38977" y="39516"/>
                    </a:moveTo>
                    <a:cubicBezTo>
                      <a:pt x="35309" y="44047"/>
                      <a:pt x="29733" y="46318"/>
                      <a:pt x="22251" y="46328"/>
                    </a:cubicBezTo>
                    <a:cubicBezTo>
                      <a:pt x="14769" y="46339"/>
                      <a:pt x="9188" y="44068"/>
                      <a:pt x="5510" y="39516"/>
                    </a:cubicBezTo>
                    <a:cubicBezTo>
                      <a:pt x="1815" y="34897"/>
                      <a:pt x="-132" y="29124"/>
                      <a:pt x="7" y="23211"/>
                    </a:cubicBezTo>
                    <a:cubicBezTo>
                      <a:pt x="-118" y="17296"/>
                      <a:pt x="1829" y="11523"/>
                      <a:pt x="5510" y="6890"/>
                    </a:cubicBezTo>
                    <a:cubicBezTo>
                      <a:pt x="9188" y="2286"/>
                      <a:pt x="14769" y="-10"/>
                      <a:pt x="22251" y="0"/>
                    </a:cubicBezTo>
                    <a:cubicBezTo>
                      <a:pt x="29733" y="10"/>
                      <a:pt x="35309" y="2307"/>
                      <a:pt x="38977" y="6890"/>
                    </a:cubicBezTo>
                    <a:cubicBezTo>
                      <a:pt x="42662" y="11521"/>
                      <a:pt x="44614" y="17294"/>
                      <a:pt x="44495" y="23211"/>
                    </a:cubicBezTo>
                    <a:cubicBezTo>
                      <a:pt x="44629" y="29126"/>
                      <a:pt x="42675" y="34898"/>
                      <a:pt x="38977" y="39516"/>
                    </a:cubicBezTo>
                    <a:close/>
                    <a:moveTo>
                      <a:pt x="29874" y="33281"/>
                    </a:moveTo>
                    <a:cubicBezTo>
                      <a:pt x="31833" y="30303"/>
                      <a:pt x="32775" y="26769"/>
                      <a:pt x="32555" y="23211"/>
                    </a:cubicBezTo>
                    <a:cubicBezTo>
                      <a:pt x="32782" y="19652"/>
                      <a:pt x="31841" y="16116"/>
                      <a:pt x="29874" y="13141"/>
                    </a:cubicBezTo>
                    <a:cubicBezTo>
                      <a:pt x="26221" y="8901"/>
                      <a:pt x="19824" y="8424"/>
                      <a:pt x="15584" y="12076"/>
                    </a:cubicBezTo>
                    <a:cubicBezTo>
                      <a:pt x="15204" y="12404"/>
                      <a:pt x="14847" y="12760"/>
                      <a:pt x="14519" y="13141"/>
                    </a:cubicBezTo>
                    <a:cubicBezTo>
                      <a:pt x="12548" y="16114"/>
                      <a:pt x="11600" y="19650"/>
                      <a:pt x="11823" y="23211"/>
                    </a:cubicBezTo>
                    <a:cubicBezTo>
                      <a:pt x="11600" y="26782"/>
                      <a:pt x="12546" y="30328"/>
                      <a:pt x="14519" y="33312"/>
                    </a:cubicBezTo>
                    <a:cubicBezTo>
                      <a:pt x="18145" y="37552"/>
                      <a:pt x="24521" y="38050"/>
                      <a:pt x="28761" y="34425"/>
                    </a:cubicBezTo>
                    <a:cubicBezTo>
                      <a:pt x="29160" y="34083"/>
                      <a:pt x="29532" y="33711"/>
                      <a:pt x="29874" y="333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11" name="Google Shape;311;p28"/>
              <p:cNvSpPr/>
              <p:nvPr/>
            </p:nvSpPr>
            <p:spPr>
              <a:xfrm rot="-5400000">
                <a:off x="10635737" y="7067825"/>
                <a:ext cx="65151" cy="46470"/>
              </a:xfrm>
              <a:custGeom>
                <a:rect b="b" l="l" r="r" t="t"/>
                <a:pathLst>
                  <a:path extrusionOk="0" h="46470" w="65151">
                    <a:moveTo>
                      <a:pt x="56850" y="1186"/>
                    </a:moveTo>
                    <a:cubicBezTo>
                      <a:pt x="58932" y="2071"/>
                      <a:pt x="60753" y="3478"/>
                      <a:pt x="62134" y="5271"/>
                    </a:cubicBezTo>
                    <a:cubicBezTo>
                      <a:pt x="63468" y="6974"/>
                      <a:pt x="64359" y="8983"/>
                      <a:pt x="64722" y="11116"/>
                    </a:cubicBezTo>
                    <a:cubicBezTo>
                      <a:pt x="65051" y="13335"/>
                      <a:pt x="65191" y="15577"/>
                      <a:pt x="65143" y="17819"/>
                    </a:cubicBezTo>
                    <a:lnTo>
                      <a:pt x="65143" y="46470"/>
                    </a:lnTo>
                    <a:lnTo>
                      <a:pt x="52953" y="46470"/>
                    </a:lnTo>
                    <a:lnTo>
                      <a:pt x="52953" y="17523"/>
                    </a:lnTo>
                    <a:cubicBezTo>
                      <a:pt x="53012" y="16064"/>
                      <a:pt x="52728" y="14612"/>
                      <a:pt x="52127" y="13283"/>
                    </a:cubicBezTo>
                    <a:cubicBezTo>
                      <a:pt x="50992" y="11152"/>
                      <a:pt x="48682" y="9920"/>
                      <a:pt x="46281" y="10165"/>
                    </a:cubicBezTo>
                    <a:cubicBezTo>
                      <a:pt x="43382" y="9944"/>
                      <a:pt x="40660" y="11583"/>
                      <a:pt x="39500" y="14249"/>
                    </a:cubicBezTo>
                    <a:cubicBezTo>
                      <a:pt x="38811" y="15902"/>
                      <a:pt x="38482" y="17682"/>
                      <a:pt x="38534" y="19471"/>
                    </a:cubicBezTo>
                    <a:lnTo>
                      <a:pt x="38534" y="46470"/>
                    </a:lnTo>
                    <a:lnTo>
                      <a:pt x="26562" y="46470"/>
                    </a:lnTo>
                    <a:lnTo>
                      <a:pt x="26562" y="19409"/>
                    </a:lnTo>
                    <a:cubicBezTo>
                      <a:pt x="26671" y="17415"/>
                      <a:pt x="26391" y="15419"/>
                      <a:pt x="25736" y="13532"/>
                    </a:cubicBezTo>
                    <a:cubicBezTo>
                      <a:pt x="24678" y="11295"/>
                      <a:pt x="22321" y="9970"/>
                      <a:pt x="19859" y="10228"/>
                    </a:cubicBezTo>
                    <a:cubicBezTo>
                      <a:pt x="16461" y="10228"/>
                      <a:pt x="14180" y="11329"/>
                      <a:pt x="13016" y="13532"/>
                    </a:cubicBezTo>
                    <a:cubicBezTo>
                      <a:pt x="12276" y="15295"/>
                      <a:pt x="11945" y="17204"/>
                      <a:pt x="12050" y="19113"/>
                    </a:cubicBezTo>
                    <a:lnTo>
                      <a:pt x="12050" y="46470"/>
                    </a:lnTo>
                    <a:lnTo>
                      <a:pt x="0" y="46470"/>
                    </a:lnTo>
                    <a:lnTo>
                      <a:pt x="0" y="1108"/>
                    </a:lnTo>
                    <a:lnTo>
                      <a:pt x="11551" y="1108"/>
                    </a:lnTo>
                    <a:lnTo>
                      <a:pt x="11551" y="7765"/>
                    </a:lnTo>
                    <a:cubicBezTo>
                      <a:pt x="12642" y="5853"/>
                      <a:pt x="14056" y="4144"/>
                      <a:pt x="15728" y="2714"/>
                    </a:cubicBezTo>
                    <a:cubicBezTo>
                      <a:pt x="20982" y="-698"/>
                      <a:pt x="27714" y="-843"/>
                      <a:pt x="33109" y="2340"/>
                    </a:cubicBezTo>
                    <a:cubicBezTo>
                      <a:pt x="34832" y="3792"/>
                      <a:pt x="36157" y="5659"/>
                      <a:pt x="36959" y="7765"/>
                    </a:cubicBezTo>
                    <a:cubicBezTo>
                      <a:pt x="38303" y="5303"/>
                      <a:pt x="40306" y="3263"/>
                      <a:pt x="42743" y="1872"/>
                    </a:cubicBezTo>
                    <a:cubicBezTo>
                      <a:pt x="45282" y="604"/>
                      <a:pt x="48088" y="-38"/>
                      <a:pt x="50926" y="2"/>
                    </a:cubicBezTo>
                    <a:cubicBezTo>
                      <a:pt x="52959" y="13"/>
                      <a:pt x="54970" y="415"/>
                      <a:pt x="56850" y="11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12" name="Google Shape;312;p28"/>
              <p:cNvSpPr/>
              <p:nvPr/>
            </p:nvSpPr>
            <p:spPr>
              <a:xfrm rot="-5400000">
                <a:off x="10654635" y="7010498"/>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13" name="Google Shape;313;p28"/>
              <p:cNvSpPr/>
              <p:nvPr/>
            </p:nvSpPr>
            <p:spPr>
              <a:xfrm rot="-5400000">
                <a:off x="10647776" y="6979991"/>
                <a:ext cx="41027" cy="46516"/>
              </a:xfrm>
              <a:custGeom>
                <a:rect b="b" l="l" r="r" t="t"/>
                <a:pathLst>
                  <a:path extrusionOk="0" h="46516" w="41027">
                    <a:moveTo>
                      <a:pt x="36570" y="3664"/>
                    </a:moveTo>
                    <a:cubicBezTo>
                      <a:pt x="39531" y="6127"/>
                      <a:pt x="41028" y="10211"/>
                      <a:pt x="41028" y="15901"/>
                    </a:cubicBezTo>
                    <a:lnTo>
                      <a:pt x="41028" y="46517"/>
                    </a:lnTo>
                    <a:lnTo>
                      <a:pt x="28854" y="46517"/>
                    </a:lnTo>
                    <a:lnTo>
                      <a:pt x="28854" y="18863"/>
                    </a:lnTo>
                    <a:cubicBezTo>
                      <a:pt x="28950" y="16981"/>
                      <a:pt x="28626" y="15101"/>
                      <a:pt x="27903" y="13360"/>
                    </a:cubicBezTo>
                    <a:cubicBezTo>
                      <a:pt x="26734" y="11038"/>
                      <a:pt x="24536" y="9869"/>
                      <a:pt x="21278" y="9869"/>
                    </a:cubicBezTo>
                    <a:cubicBezTo>
                      <a:pt x="17707" y="9588"/>
                      <a:pt x="14369" y="11668"/>
                      <a:pt x="13047" y="14997"/>
                    </a:cubicBezTo>
                    <a:cubicBezTo>
                      <a:pt x="12196" y="17202"/>
                      <a:pt x="11799" y="19556"/>
                      <a:pt x="11878" y="21918"/>
                    </a:cubicBezTo>
                    <a:lnTo>
                      <a:pt x="11878" y="46517"/>
                    </a:lnTo>
                    <a:lnTo>
                      <a:pt x="0" y="46517"/>
                    </a:lnTo>
                    <a:lnTo>
                      <a:pt x="0" y="1155"/>
                    </a:lnTo>
                    <a:lnTo>
                      <a:pt x="11504" y="1155"/>
                    </a:lnTo>
                    <a:lnTo>
                      <a:pt x="11504" y="7811"/>
                    </a:lnTo>
                    <a:cubicBezTo>
                      <a:pt x="12656" y="5901"/>
                      <a:pt x="14115" y="4195"/>
                      <a:pt x="15822" y="2760"/>
                    </a:cubicBezTo>
                    <a:cubicBezTo>
                      <a:pt x="18522" y="851"/>
                      <a:pt x="21777" y="-114"/>
                      <a:pt x="25081" y="17"/>
                    </a:cubicBezTo>
                    <a:cubicBezTo>
                      <a:pt x="29221" y="-164"/>
                      <a:pt x="33292" y="1128"/>
                      <a:pt x="36570" y="36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14" name="Google Shape;314;p28"/>
              <p:cNvSpPr/>
              <p:nvPr/>
            </p:nvSpPr>
            <p:spPr>
              <a:xfrm rot="-5400000">
                <a:off x="10646435" y="6930030"/>
                <a:ext cx="43636" cy="46747"/>
              </a:xfrm>
              <a:custGeom>
                <a:rect b="b" l="l" r="r" t="t"/>
                <a:pathLst>
                  <a:path extrusionOk="0" h="46747" w="43636">
                    <a:moveTo>
                      <a:pt x="32111" y="2070"/>
                    </a:moveTo>
                    <a:cubicBezTo>
                      <a:pt x="35215" y="3467"/>
                      <a:pt x="37854" y="5723"/>
                      <a:pt x="39718" y="8570"/>
                    </a:cubicBezTo>
                    <a:cubicBezTo>
                      <a:pt x="41567" y="11297"/>
                      <a:pt x="42768" y="14411"/>
                      <a:pt x="43226" y="17674"/>
                    </a:cubicBezTo>
                    <a:cubicBezTo>
                      <a:pt x="43580" y="20569"/>
                      <a:pt x="43706" y="23488"/>
                      <a:pt x="43600" y="26403"/>
                    </a:cubicBezTo>
                    <a:lnTo>
                      <a:pt x="11535" y="26403"/>
                    </a:lnTo>
                    <a:cubicBezTo>
                      <a:pt x="11707" y="30815"/>
                      <a:pt x="13250" y="33917"/>
                      <a:pt x="16134" y="35756"/>
                    </a:cubicBezTo>
                    <a:cubicBezTo>
                      <a:pt x="18045" y="36908"/>
                      <a:pt x="20247" y="37487"/>
                      <a:pt x="22478" y="37424"/>
                    </a:cubicBezTo>
                    <a:cubicBezTo>
                      <a:pt x="24782" y="37530"/>
                      <a:pt x="27047" y="36812"/>
                      <a:pt x="28869" y="35398"/>
                    </a:cubicBezTo>
                    <a:cubicBezTo>
                      <a:pt x="29850" y="34559"/>
                      <a:pt x="30651" y="33530"/>
                      <a:pt x="31223" y="32374"/>
                    </a:cubicBezTo>
                    <a:lnTo>
                      <a:pt x="43023" y="32374"/>
                    </a:lnTo>
                    <a:cubicBezTo>
                      <a:pt x="42488" y="35413"/>
                      <a:pt x="40992" y="38200"/>
                      <a:pt x="38752" y="40324"/>
                    </a:cubicBezTo>
                    <a:cubicBezTo>
                      <a:pt x="34808" y="44611"/>
                      <a:pt x="29306" y="46746"/>
                      <a:pt x="22197" y="46746"/>
                    </a:cubicBezTo>
                    <a:cubicBezTo>
                      <a:pt x="16558" y="46814"/>
                      <a:pt x="11074" y="44900"/>
                      <a:pt x="6703" y="41337"/>
                    </a:cubicBezTo>
                    <a:cubicBezTo>
                      <a:pt x="2234" y="37721"/>
                      <a:pt x="0" y="31849"/>
                      <a:pt x="0" y="23722"/>
                    </a:cubicBezTo>
                    <a:cubicBezTo>
                      <a:pt x="0" y="16105"/>
                      <a:pt x="2022" y="10259"/>
                      <a:pt x="6064" y="6185"/>
                    </a:cubicBezTo>
                    <a:cubicBezTo>
                      <a:pt x="10212" y="2046"/>
                      <a:pt x="15889" y="-189"/>
                      <a:pt x="21745" y="13"/>
                    </a:cubicBezTo>
                    <a:cubicBezTo>
                      <a:pt x="25307" y="-48"/>
                      <a:pt x="28843" y="654"/>
                      <a:pt x="32111" y="2070"/>
                    </a:cubicBezTo>
                    <a:close/>
                    <a:moveTo>
                      <a:pt x="14965" y="12000"/>
                    </a:moveTo>
                    <a:cubicBezTo>
                      <a:pt x="13208" y="13893"/>
                      <a:pt x="12115" y="16306"/>
                      <a:pt x="11847" y="18874"/>
                    </a:cubicBezTo>
                    <a:lnTo>
                      <a:pt x="31659" y="18874"/>
                    </a:lnTo>
                    <a:cubicBezTo>
                      <a:pt x="31622" y="16226"/>
                      <a:pt x="30493" y="13711"/>
                      <a:pt x="28542" y="11922"/>
                    </a:cubicBezTo>
                    <a:cubicBezTo>
                      <a:pt x="26648" y="10316"/>
                      <a:pt x="24229" y="9462"/>
                      <a:pt x="21745" y="9521"/>
                    </a:cubicBezTo>
                    <a:cubicBezTo>
                      <a:pt x="19240" y="9381"/>
                      <a:pt x="16788" y="10278"/>
                      <a:pt x="14965" y="120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315" name="Google Shape;315;p28"/>
            <p:cNvSpPr txBox="1"/>
            <p:nvPr/>
          </p:nvSpPr>
          <p:spPr>
            <a:xfrm rot="-5400000">
              <a:off x="9874832" y="6107266"/>
              <a:ext cx="1384995"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702"/>
                <a:buFont typeface="Arial"/>
                <a:buNone/>
              </a:pPr>
              <a:r>
                <a:rPr b="0" i="0" lang="en-IN" sz="702" u="none" cap="none" strike="noStrike">
                  <a:solidFill>
                    <a:srgbClr val="B4B4B4"/>
                  </a:solidFill>
                  <a:latin typeface="Calibri"/>
                  <a:ea typeface="Calibri"/>
                  <a:cs typeface="Calibri"/>
                  <a:sym typeface="Calibri"/>
                </a:rPr>
                <a:t>Copyright © 2022. All rights reserved.</a:t>
              </a:r>
              <a:endParaRPr b="0" i="0" sz="1400" u="none" cap="none" strike="noStrike">
                <a:solidFill>
                  <a:srgbClr val="000000"/>
                </a:solidFill>
                <a:latin typeface="Arial"/>
                <a:ea typeface="Arial"/>
                <a:cs typeface="Arial"/>
                <a:sym typeface="Arial"/>
              </a:endParaRPr>
            </a:p>
          </p:txBody>
        </p:sp>
        <p:pic>
          <p:nvPicPr>
            <p:cNvPr id="316" name="Google Shape;316;p28"/>
            <p:cNvPicPr preferRelativeResize="0"/>
            <p:nvPr/>
          </p:nvPicPr>
          <p:blipFill rotWithShape="1">
            <a:blip r:embed="rId2">
              <a:alphaModFix/>
            </a:blip>
            <a:srcRect b="0" l="0" r="0" t="0"/>
            <a:stretch/>
          </p:blipFill>
          <p:spPr>
            <a:xfrm rot="-5400000">
              <a:off x="10361309" y="7048329"/>
              <a:ext cx="400614" cy="62353"/>
            </a:xfrm>
            <a:prstGeom prst="rect">
              <a:avLst/>
            </a:prstGeom>
            <a:noFill/>
            <a:ln>
              <a:noFill/>
            </a:ln>
          </p:spPr>
        </p:pic>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spTree>
      <p:nvGrpSpPr>
        <p:cNvPr id="340" name="Shape 340"/>
        <p:cNvGrpSpPr/>
        <p:nvPr/>
      </p:nvGrpSpPr>
      <p:grpSpPr>
        <a:xfrm>
          <a:off x="0" y="0"/>
          <a:ext cx="0" cy="0"/>
          <a:chOff x="0" y="0"/>
          <a:chExt cx="0" cy="0"/>
        </a:xfrm>
      </p:grpSpPr>
      <p:sp>
        <p:nvSpPr>
          <p:cNvPr id="341" name="Google Shape;341;p33"/>
          <p:cNvSpPr txBox="1"/>
          <p:nvPr>
            <p:ph type="title"/>
          </p:nvPr>
        </p:nvSpPr>
        <p:spPr>
          <a:xfrm>
            <a:off x="473029" y="617945"/>
            <a:ext cx="9725386"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SzPts val="32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2" name="Google Shape;342;p33"/>
          <p:cNvSpPr txBox="1"/>
          <p:nvPr>
            <p:ph idx="11" type="ftr"/>
          </p:nvPr>
        </p:nvSpPr>
        <p:spPr>
          <a:xfrm>
            <a:off x="483081" y="7144839"/>
            <a:ext cx="42875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43" name="Shape 343"/>
        <p:cNvGrpSpPr/>
        <p:nvPr/>
      </p:nvGrpSpPr>
      <p:grpSpPr>
        <a:xfrm>
          <a:off x="0" y="0"/>
          <a:ext cx="0" cy="0"/>
          <a:chOff x="0" y="0"/>
          <a:chExt cx="0" cy="0"/>
        </a:xfrm>
      </p:grpSpPr>
      <p:sp>
        <p:nvSpPr>
          <p:cNvPr id="344" name="Google Shape;344;p34"/>
          <p:cNvSpPr txBox="1"/>
          <p:nvPr>
            <p:ph type="title"/>
          </p:nvPr>
        </p:nvSpPr>
        <p:spPr>
          <a:xfrm>
            <a:off x="473029" y="617945"/>
            <a:ext cx="9725386"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5" name="Google Shape;345;p34"/>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346" name="Google Shape;346;p34"/>
          <p:cNvSpPr txBox="1"/>
          <p:nvPr>
            <p:ph idx="11" type="ftr"/>
          </p:nvPr>
        </p:nvSpPr>
        <p:spPr>
          <a:xfrm>
            <a:off x="483081" y="7144839"/>
            <a:ext cx="486282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er Slide_1" showMasterSp="0">
  <p:cSld name="Breaker Slide_1">
    <p:bg>
      <p:bgPr>
        <a:solidFill>
          <a:schemeClr val="lt2"/>
        </a:solidFill>
      </p:bgPr>
    </p:bg>
    <p:spTree>
      <p:nvGrpSpPr>
        <p:cNvPr id="347" name="Shape 347"/>
        <p:cNvGrpSpPr/>
        <p:nvPr/>
      </p:nvGrpSpPr>
      <p:grpSpPr>
        <a:xfrm>
          <a:off x="0" y="0"/>
          <a:ext cx="0" cy="0"/>
          <a:chOff x="0" y="0"/>
          <a:chExt cx="0" cy="0"/>
        </a:xfrm>
      </p:grpSpPr>
      <p:pic>
        <p:nvPicPr>
          <p:cNvPr id="348" name="Google Shape;348;p35"/>
          <p:cNvPicPr preferRelativeResize="0"/>
          <p:nvPr/>
        </p:nvPicPr>
        <p:blipFill rotWithShape="1">
          <a:blip r:embed="rId2">
            <a:alphaModFix/>
          </a:blip>
          <a:srcRect b="0" l="0" r="0" t="0"/>
          <a:stretch/>
        </p:blipFill>
        <p:spPr>
          <a:xfrm>
            <a:off x="0" y="0"/>
            <a:ext cx="10691813" cy="7559675"/>
          </a:xfrm>
          <a:prstGeom prst="rect">
            <a:avLst/>
          </a:prstGeom>
          <a:noFill/>
          <a:ln>
            <a:noFill/>
          </a:ln>
        </p:spPr>
      </p:pic>
      <p:sp>
        <p:nvSpPr>
          <p:cNvPr id="349" name="Google Shape;349;p35"/>
          <p:cNvSpPr/>
          <p:nvPr/>
        </p:nvSpPr>
        <p:spPr>
          <a:xfrm>
            <a:off x="1" y="0"/>
            <a:ext cx="2352503" cy="7559675"/>
          </a:xfrm>
          <a:prstGeom prst="rect">
            <a:avLst/>
          </a:prstGeom>
          <a:solidFill>
            <a:schemeClr val="lt2">
              <a:alpha val="67058"/>
            </a:schemeClr>
          </a:solidFill>
          <a:ln>
            <a:noFill/>
          </a:ln>
        </p:spPr>
        <p:txBody>
          <a:bodyPr anchorCtr="0" anchor="ctr" bIns="40075" lIns="80175" spcFirstLastPara="1" rIns="80175" wrap="square" tIns="4007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50" name="Google Shape;350;p35"/>
          <p:cNvSpPr/>
          <p:nvPr/>
        </p:nvSpPr>
        <p:spPr>
          <a:xfrm>
            <a:off x="0" y="4079076"/>
            <a:ext cx="8253895" cy="2661635"/>
          </a:xfrm>
          <a:prstGeom prst="rect">
            <a:avLst/>
          </a:prstGeom>
          <a:gradFill>
            <a:gsLst>
              <a:gs pos="0">
                <a:srgbClr val="062379"/>
              </a:gs>
              <a:gs pos="55000">
                <a:srgbClr val="385ED2"/>
              </a:gs>
              <a:gs pos="76000">
                <a:srgbClr val="4873F5">
                  <a:alpha val="87058"/>
                </a:srgbClr>
              </a:gs>
              <a:gs pos="100000">
                <a:srgbClr val="43E1D3">
                  <a:alpha val="87058"/>
                </a:srgbClr>
              </a:gs>
            </a:gsLst>
            <a:lin ang="3000000" scaled="0"/>
          </a:gradFill>
          <a:ln>
            <a:noFill/>
          </a:ln>
        </p:spPr>
        <p:txBody>
          <a:bodyPr anchorCtr="0" anchor="ctr" bIns="40075" lIns="80175" spcFirstLastPara="1" rIns="80175" wrap="square" tIns="4007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51" name="Google Shape;351;p35"/>
          <p:cNvSpPr txBox="1"/>
          <p:nvPr>
            <p:ph type="title"/>
          </p:nvPr>
        </p:nvSpPr>
        <p:spPr>
          <a:xfrm>
            <a:off x="646833" y="5029525"/>
            <a:ext cx="7449629" cy="728789"/>
          </a:xfrm>
          <a:prstGeom prst="rect">
            <a:avLst/>
          </a:prstGeom>
          <a:noFill/>
          <a:ln>
            <a:noFill/>
          </a:ln>
          <a:effectLst>
            <a:outerShdw blurRad="190500" rotWithShape="0" algn="tl">
              <a:srgbClr val="000000">
                <a:alpha val="27058"/>
              </a:srgbClr>
            </a:outerShdw>
          </a:effectLst>
        </p:spPr>
        <p:txBody>
          <a:bodyPr anchorCtr="0" anchor="ctr" bIns="0" lIns="0" spcFirstLastPara="1" rIns="0" wrap="square" tIns="0">
            <a:spAutoFit/>
          </a:bodyPr>
          <a:lstStyle>
            <a:lvl1pPr lvl="0" algn="l">
              <a:lnSpc>
                <a:spcPct val="90000"/>
              </a:lnSpc>
              <a:spcBef>
                <a:spcPts val="0"/>
              </a:spcBef>
              <a:spcAft>
                <a:spcPts val="0"/>
              </a:spcAft>
              <a:buClr>
                <a:schemeClr val="lt1"/>
              </a:buClr>
              <a:buSzPts val="6000"/>
              <a:buFont typeface="Franklin Gothic"/>
              <a:buNone/>
              <a:defRPr sz="5262">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352" name="Google Shape;352;p35"/>
          <p:cNvGrpSpPr/>
          <p:nvPr/>
        </p:nvGrpSpPr>
        <p:grpSpPr>
          <a:xfrm>
            <a:off x="10522087" y="6792672"/>
            <a:ext cx="60071" cy="487138"/>
            <a:chOff x="11998459" y="6162188"/>
            <a:chExt cx="68500" cy="441925"/>
          </a:xfrm>
        </p:grpSpPr>
        <p:sp>
          <p:nvSpPr>
            <p:cNvPr id="353" name="Google Shape;353;p35"/>
            <p:cNvSpPr/>
            <p:nvPr/>
          </p:nvSpPr>
          <p:spPr>
            <a:xfrm rot="-5400000">
              <a:off x="12063068" y="6476346"/>
              <a:ext cx="17" cy="1717"/>
            </a:xfrm>
            <a:custGeom>
              <a:rect b="b" l="l" r="r" t="t"/>
              <a:pathLst>
                <a:path extrusionOk="0" h="1717" w="17">
                  <a:moveTo>
                    <a:pt x="0" y="0"/>
                  </a:moveTo>
                  <a:lnTo>
                    <a:pt x="17" y="0"/>
                  </a:lnTo>
                  <a:lnTo>
                    <a:pt x="17"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54" name="Google Shape;354;p35"/>
            <p:cNvSpPr/>
            <p:nvPr/>
          </p:nvSpPr>
          <p:spPr>
            <a:xfrm rot="-5400000">
              <a:off x="12023737" y="6455896"/>
              <a:ext cx="453" cy="271"/>
            </a:xfrm>
            <a:custGeom>
              <a:rect b="b" l="l" r="r" t="t"/>
              <a:pathLst>
                <a:path extrusionOk="0" h="271" w="453">
                  <a:moveTo>
                    <a:pt x="0" y="0"/>
                  </a:moveTo>
                  <a:cubicBezTo>
                    <a:pt x="258" y="172"/>
                    <a:pt x="498" y="344"/>
                    <a:pt x="447" y="2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55" name="Google Shape;355;p35"/>
            <p:cNvSpPr/>
            <p:nvPr/>
          </p:nvSpPr>
          <p:spPr>
            <a:xfrm rot="-5400000">
              <a:off x="12023907" y="6477766"/>
              <a:ext cx="15" cy="76"/>
            </a:xfrm>
            <a:custGeom>
              <a:rect b="b" l="l" r="r" t="t"/>
              <a:pathLst>
                <a:path extrusionOk="0" h="76" w="15">
                  <a:moveTo>
                    <a:pt x="15" y="38"/>
                  </a:moveTo>
                  <a:cubicBezTo>
                    <a:pt x="15" y="38"/>
                    <a:pt x="15" y="-48"/>
                    <a:pt x="15" y="38"/>
                  </a:cubicBezTo>
                  <a:cubicBezTo>
                    <a:pt x="15" y="124"/>
                    <a:pt x="-19" y="38"/>
                    <a:pt x="15" y="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56" name="Google Shape;356;p35"/>
            <p:cNvSpPr/>
            <p:nvPr/>
          </p:nvSpPr>
          <p:spPr>
            <a:xfrm rot="-5400000">
              <a:off x="12021636" y="6473651"/>
              <a:ext cx="261" cy="103"/>
            </a:xfrm>
            <a:custGeom>
              <a:rect b="b" l="l" r="r" t="t"/>
              <a:pathLst>
                <a:path extrusionOk="0" h="103" w="261">
                  <a:moveTo>
                    <a:pt x="262" y="0"/>
                  </a:moveTo>
                  <a:lnTo>
                    <a:pt x="56" y="103"/>
                  </a:lnTo>
                  <a:cubicBezTo>
                    <a:pt x="176" y="103"/>
                    <a:pt x="-116" y="103"/>
                    <a:pt x="56" y="1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57" name="Google Shape;357;p35"/>
            <p:cNvSpPr/>
            <p:nvPr/>
          </p:nvSpPr>
          <p:spPr>
            <a:xfrm rot="-5400000">
              <a:off x="12015635" y="6442208"/>
              <a:ext cx="51323" cy="51323"/>
            </a:xfrm>
            <a:custGeom>
              <a:rect b="b" l="l" r="r" t="t"/>
              <a:pathLst>
                <a:path extrusionOk="0" h="51323" w="51323">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58" name="Google Shape;358;p35"/>
            <p:cNvSpPr/>
            <p:nvPr/>
          </p:nvSpPr>
          <p:spPr>
            <a:xfrm rot="-5400000">
              <a:off x="12026199" y="6563439"/>
              <a:ext cx="13277" cy="68070"/>
            </a:xfrm>
            <a:custGeom>
              <a:rect b="b" l="l" r="r" t="t"/>
              <a:pathLst>
                <a:path extrusionOk="0" h="68070" w="13277">
                  <a:moveTo>
                    <a:pt x="13277" y="12024"/>
                  </a:moveTo>
                  <a:lnTo>
                    <a:pt x="0" y="12024"/>
                  </a:lnTo>
                  <a:lnTo>
                    <a:pt x="0" y="0"/>
                  </a:lnTo>
                  <a:lnTo>
                    <a:pt x="13277" y="0"/>
                  </a:lnTo>
                  <a:close/>
                  <a:moveTo>
                    <a:pt x="0" y="17984"/>
                  </a:moveTo>
                  <a:lnTo>
                    <a:pt x="13277" y="17984"/>
                  </a:lnTo>
                  <a:lnTo>
                    <a:pt x="13277"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59" name="Google Shape;359;p35"/>
            <p:cNvSpPr/>
            <p:nvPr/>
          </p:nvSpPr>
          <p:spPr>
            <a:xfrm rot="-5400000">
              <a:off x="12018640" y="6529825"/>
              <a:ext cx="45208" cy="51256"/>
            </a:xfrm>
            <a:custGeom>
              <a:rect b="b" l="l" r="r" t="t"/>
              <a:pathLst>
                <a:path extrusionOk="0" h="51256" w="45208">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60" name="Google Shape;360;p35"/>
            <p:cNvSpPr/>
            <p:nvPr/>
          </p:nvSpPr>
          <p:spPr>
            <a:xfrm rot="-5400000">
              <a:off x="12018195" y="6477145"/>
              <a:ext cx="28942" cy="68414"/>
            </a:xfrm>
            <a:custGeom>
              <a:rect b="b" l="l" r="r" t="t"/>
              <a:pathLst>
                <a:path extrusionOk="0" h="68414" w="28942">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61" name="Google Shape;361;p35"/>
            <p:cNvSpPr/>
            <p:nvPr/>
          </p:nvSpPr>
          <p:spPr>
            <a:xfrm rot="-5400000">
              <a:off x="12016830" y="6161182"/>
              <a:ext cx="49036" cy="51048"/>
            </a:xfrm>
            <a:custGeom>
              <a:rect b="b" l="l" r="r" t="t"/>
              <a:pathLst>
                <a:path extrusionOk="0" h="51048" w="49036">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62" name="Google Shape;362;p35"/>
            <p:cNvSpPr/>
            <p:nvPr/>
          </p:nvSpPr>
          <p:spPr>
            <a:xfrm rot="-5400000">
              <a:off x="12005374" y="6370523"/>
              <a:ext cx="71791" cy="51205"/>
            </a:xfrm>
            <a:custGeom>
              <a:rect b="b" l="l" r="r" t="t"/>
              <a:pathLst>
                <a:path extrusionOk="0" h="51205" w="71791">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63" name="Google Shape;363;p35"/>
            <p:cNvSpPr/>
            <p:nvPr/>
          </p:nvSpPr>
          <p:spPr>
            <a:xfrm rot="-5400000">
              <a:off x="12026199" y="6307354"/>
              <a:ext cx="13277" cy="68070"/>
            </a:xfrm>
            <a:custGeom>
              <a:rect b="b" l="l" r="r" t="t"/>
              <a:pathLst>
                <a:path extrusionOk="0" h="68070" w="13277">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64" name="Google Shape;364;p35"/>
            <p:cNvSpPr/>
            <p:nvPr/>
          </p:nvSpPr>
          <p:spPr>
            <a:xfrm rot="-5400000">
              <a:off x="12018641" y="6273739"/>
              <a:ext cx="45208" cy="51255"/>
            </a:xfrm>
            <a:custGeom>
              <a:rect b="b" l="l" r="r" t="t"/>
              <a:pathLst>
                <a:path extrusionOk="0" h="51255" w="45208">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65" name="Google Shape;365;p35"/>
            <p:cNvSpPr/>
            <p:nvPr/>
          </p:nvSpPr>
          <p:spPr>
            <a:xfrm rot="-5400000">
              <a:off x="12017163" y="6218687"/>
              <a:ext cx="48082" cy="51510"/>
            </a:xfrm>
            <a:custGeom>
              <a:rect b="b" l="l" r="r" t="t"/>
              <a:pathLst>
                <a:path extrusionOk="0" h="51510" w="48082">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grpSp>
      <p:sp>
        <p:nvSpPr>
          <p:cNvPr id="366" name="Google Shape;366;p35"/>
          <p:cNvSpPr txBox="1"/>
          <p:nvPr/>
        </p:nvSpPr>
        <p:spPr>
          <a:xfrm rot="-5400000">
            <a:off x="9689921" y="5844376"/>
            <a:ext cx="1728140"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800"/>
              <a:buFont typeface="Arial"/>
              <a:buNone/>
            </a:pPr>
            <a:r>
              <a:rPr b="0" i="0" lang="en-IN" sz="702" u="none" cap="none" strike="noStrike">
                <a:solidFill>
                  <a:schemeClr val="lt1"/>
                </a:solidFill>
                <a:latin typeface="Calibri"/>
                <a:ea typeface="Calibri"/>
                <a:cs typeface="Calibri"/>
                <a:sym typeface="Calibri"/>
              </a:rPr>
              <a:t>Copyright © 2020. All rights reserved.</a:t>
            </a:r>
            <a:endParaRPr b="0" i="0" sz="1228" u="none" cap="none" strike="noStrike">
              <a:solidFill>
                <a:srgbClr val="000000"/>
              </a:solidFill>
              <a:latin typeface="Arial"/>
              <a:ea typeface="Arial"/>
              <a:cs typeface="Arial"/>
              <a:sym typeface="Arial"/>
            </a:endParaRPr>
          </a:p>
        </p:txBody>
      </p:sp>
      <p:sp>
        <p:nvSpPr>
          <p:cNvPr id="367" name="Google Shape;367;p35"/>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mc:AlternateContent>
    <mc:Choice Requires="p14">
      <p:transition p14:dur="250">
        <p:fade/>
      </p:transition>
    </mc:Choice>
    <mc:Fallback>
      <p:transition>
        <p:fade/>
      </p:transition>
    </mc:Fallback>
  </mc:AlternateConten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Blue on Right">
  <p:cSld name="1/2 Blue on Right">
    <p:spTree>
      <p:nvGrpSpPr>
        <p:cNvPr id="368" name="Shape 368"/>
        <p:cNvGrpSpPr/>
        <p:nvPr/>
      </p:nvGrpSpPr>
      <p:grpSpPr>
        <a:xfrm>
          <a:off x="0" y="0"/>
          <a:ext cx="0" cy="0"/>
          <a:chOff x="0" y="0"/>
          <a:chExt cx="0" cy="0"/>
        </a:xfrm>
      </p:grpSpPr>
      <p:sp>
        <p:nvSpPr>
          <p:cNvPr id="369" name="Google Shape;369;p36"/>
          <p:cNvSpPr/>
          <p:nvPr/>
        </p:nvSpPr>
        <p:spPr>
          <a:xfrm>
            <a:off x="5345907" y="-1"/>
            <a:ext cx="5348133" cy="7559676"/>
          </a:xfrm>
          <a:prstGeom prst="rect">
            <a:avLst/>
          </a:prstGeom>
          <a:gradFill>
            <a:gsLst>
              <a:gs pos="0">
                <a:srgbClr val="062379"/>
              </a:gs>
              <a:gs pos="16000">
                <a:srgbClr val="062379"/>
              </a:gs>
              <a:gs pos="45000">
                <a:srgbClr val="0934B6">
                  <a:alpha val="87058"/>
                </a:srgbClr>
              </a:gs>
              <a:gs pos="79000">
                <a:srgbClr val="036DFF">
                  <a:alpha val="80000"/>
                </a:srgbClr>
              </a:gs>
              <a:gs pos="100000">
                <a:srgbClr val="43E1D3"/>
              </a:gs>
            </a:gsLst>
            <a:lin ang="2700000" scaled="0"/>
          </a:gradFill>
          <a:ln>
            <a:noFill/>
          </a:ln>
        </p:spPr>
        <p:txBody>
          <a:bodyPr anchorCtr="0" anchor="ctr" bIns="40075" lIns="80175" spcFirstLastPara="1" rIns="80175" wrap="square" tIns="400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70" name="Google Shape;370;p36"/>
          <p:cNvSpPr txBox="1"/>
          <p:nvPr>
            <p:ph type="title"/>
          </p:nvPr>
        </p:nvSpPr>
        <p:spPr>
          <a:xfrm>
            <a:off x="473029" y="620428"/>
            <a:ext cx="4564603"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1" name="Google Shape;371;p36"/>
          <p:cNvSpPr txBox="1"/>
          <p:nvPr>
            <p:ph idx="12" type="sldNum"/>
          </p:nvPr>
        </p:nvSpPr>
        <p:spPr>
          <a:xfrm>
            <a:off x="10076590" y="7135905"/>
            <a:ext cx="132142"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cxnSp>
        <p:nvCxnSpPr>
          <p:cNvPr id="372" name="Google Shape;372;p36"/>
          <p:cNvCxnSpPr/>
          <p:nvPr/>
        </p:nvCxnSpPr>
        <p:spPr>
          <a:xfrm>
            <a:off x="473028" y="534523"/>
            <a:ext cx="473555" cy="0"/>
          </a:xfrm>
          <a:prstGeom prst="straightConnector1">
            <a:avLst/>
          </a:prstGeom>
          <a:noFill/>
          <a:ln cap="flat" cmpd="sng" w="38100">
            <a:solidFill>
              <a:schemeClr val="dk2"/>
            </a:solidFill>
            <a:prstDash val="solid"/>
            <a:miter lim="800000"/>
            <a:headEnd len="sm" w="sm" type="none"/>
            <a:tailEnd len="sm" w="sm" type="none"/>
          </a:ln>
        </p:spPr>
      </p:cxnSp>
      <p:grpSp>
        <p:nvGrpSpPr>
          <p:cNvPr id="373" name="Google Shape;373;p36"/>
          <p:cNvGrpSpPr/>
          <p:nvPr/>
        </p:nvGrpSpPr>
        <p:grpSpPr>
          <a:xfrm>
            <a:off x="10522087" y="6792672"/>
            <a:ext cx="60071" cy="487138"/>
            <a:chOff x="11998459" y="6162188"/>
            <a:chExt cx="68500" cy="441925"/>
          </a:xfrm>
        </p:grpSpPr>
        <p:sp>
          <p:nvSpPr>
            <p:cNvPr id="374" name="Google Shape;374;p36"/>
            <p:cNvSpPr/>
            <p:nvPr/>
          </p:nvSpPr>
          <p:spPr>
            <a:xfrm rot="-5400000">
              <a:off x="12063068" y="6476346"/>
              <a:ext cx="17" cy="1717"/>
            </a:xfrm>
            <a:custGeom>
              <a:rect b="b" l="l" r="r" t="t"/>
              <a:pathLst>
                <a:path extrusionOk="0" h="1717" w="17">
                  <a:moveTo>
                    <a:pt x="0" y="0"/>
                  </a:moveTo>
                  <a:lnTo>
                    <a:pt x="17" y="0"/>
                  </a:lnTo>
                  <a:lnTo>
                    <a:pt x="17"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75" name="Google Shape;375;p36"/>
            <p:cNvSpPr/>
            <p:nvPr/>
          </p:nvSpPr>
          <p:spPr>
            <a:xfrm rot="-5400000">
              <a:off x="12023737" y="6455896"/>
              <a:ext cx="453" cy="271"/>
            </a:xfrm>
            <a:custGeom>
              <a:rect b="b" l="l" r="r" t="t"/>
              <a:pathLst>
                <a:path extrusionOk="0" h="271" w="453">
                  <a:moveTo>
                    <a:pt x="0" y="0"/>
                  </a:moveTo>
                  <a:cubicBezTo>
                    <a:pt x="258" y="172"/>
                    <a:pt x="498" y="344"/>
                    <a:pt x="447" y="2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76" name="Google Shape;376;p36"/>
            <p:cNvSpPr/>
            <p:nvPr/>
          </p:nvSpPr>
          <p:spPr>
            <a:xfrm rot="-5400000">
              <a:off x="12023907" y="6477766"/>
              <a:ext cx="15" cy="76"/>
            </a:xfrm>
            <a:custGeom>
              <a:rect b="b" l="l" r="r" t="t"/>
              <a:pathLst>
                <a:path extrusionOk="0" h="76" w="15">
                  <a:moveTo>
                    <a:pt x="15" y="38"/>
                  </a:moveTo>
                  <a:cubicBezTo>
                    <a:pt x="15" y="38"/>
                    <a:pt x="15" y="-48"/>
                    <a:pt x="15" y="38"/>
                  </a:cubicBezTo>
                  <a:cubicBezTo>
                    <a:pt x="15" y="124"/>
                    <a:pt x="-19" y="38"/>
                    <a:pt x="15" y="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77" name="Google Shape;377;p36"/>
            <p:cNvSpPr/>
            <p:nvPr/>
          </p:nvSpPr>
          <p:spPr>
            <a:xfrm rot="-5400000">
              <a:off x="12021636" y="6473651"/>
              <a:ext cx="261" cy="103"/>
            </a:xfrm>
            <a:custGeom>
              <a:rect b="b" l="l" r="r" t="t"/>
              <a:pathLst>
                <a:path extrusionOk="0" h="103" w="261">
                  <a:moveTo>
                    <a:pt x="262" y="0"/>
                  </a:moveTo>
                  <a:lnTo>
                    <a:pt x="56" y="103"/>
                  </a:lnTo>
                  <a:cubicBezTo>
                    <a:pt x="176" y="103"/>
                    <a:pt x="-116" y="103"/>
                    <a:pt x="56" y="1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78" name="Google Shape;378;p36"/>
            <p:cNvSpPr/>
            <p:nvPr/>
          </p:nvSpPr>
          <p:spPr>
            <a:xfrm rot="-5400000">
              <a:off x="12015635" y="6442208"/>
              <a:ext cx="51323" cy="51323"/>
            </a:xfrm>
            <a:custGeom>
              <a:rect b="b" l="l" r="r" t="t"/>
              <a:pathLst>
                <a:path extrusionOk="0" h="51323" w="51323">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79" name="Google Shape;379;p36"/>
            <p:cNvSpPr/>
            <p:nvPr/>
          </p:nvSpPr>
          <p:spPr>
            <a:xfrm rot="-5400000">
              <a:off x="12026199" y="6563439"/>
              <a:ext cx="13277" cy="68070"/>
            </a:xfrm>
            <a:custGeom>
              <a:rect b="b" l="l" r="r" t="t"/>
              <a:pathLst>
                <a:path extrusionOk="0" h="68070" w="13277">
                  <a:moveTo>
                    <a:pt x="13277" y="12024"/>
                  </a:moveTo>
                  <a:lnTo>
                    <a:pt x="0" y="12024"/>
                  </a:lnTo>
                  <a:lnTo>
                    <a:pt x="0" y="0"/>
                  </a:lnTo>
                  <a:lnTo>
                    <a:pt x="13277" y="0"/>
                  </a:lnTo>
                  <a:close/>
                  <a:moveTo>
                    <a:pt x="0" y="17984"/>
                  </a:moveTo>
                  <a:lnTo>
                    <a:pt x="13277" y="17984"/>
                  </a:lnTo>
                  <a:lnTo>
                    <a:pt x="13277"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80" name="Google Shape;380;p36"/>
            <p:cNvSpPr/>
            <p:nvPr/>
          </p:nvSpPr>
          <p:spPr>
            <a:xfrm rot="-5400000">
              <a:off x="12018640" y="6529825"/>
              <a:ext cx="45208" cy="51256"/>
            </a:xfrm>
            <a:custGeom>
              <a:rect b="b" l="l" r="r" t="t"/>
              <a:pathLst>
                <a:path extrusionOk="0" h="51256" w="45208">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81" name="Google Shape;381;p36"/>
            <p:cNvSpPr/>
            <p:nvPr/>
          </p:nvSpPr>
          <p:spPr>
            <a:xfrm rot="-5400000">
              <a:off x="12018195" y="6477145"/>
              <a:ext cx="28942" cy="68414"/>
            </a:xfrm>
            <a:custGeom>
              <a:rect b="b" l="l" r="r" t="t"/>
              <a:pathLst>
                <a:path extrusionOk="0" h="68414" w="28942">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82" name="Google Shape;382;p36"/>
            <p:cNvSpPr/>
            <p:nvPr/>
          </p:nvSpPr>
          <p:spPr>
            <a:xfrm rot="-5400000">
              <a:off x="12016830" y="6161182"/>
              <a:ext cx="49036" cy="51048"/>
            </a:xfrm>
            <a:custGeom>
              <a:rect b="b" l="l" r="r" t="t"/>
              <a:pathLst>
                <a:path extrusionOk="0" h="51048" w="49036">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83" name="Google Shape;383;p36"/>
            <p:cNvSpPr/>
            <p:nvPr/>
          </p:nvSpPr>
          <p:spPr>
            <a:xfrm rot="-5400000">
              <a:off x="12005374" y="6370523"/>
              <a:ext cx="71791" cy="51205"/>
            </a:xfrm>
            <a:custGeom>
              <a:rect b="b" l="l" r="r" t="t"/>
              <a:pathLst>
                <a:path extrusionOk="0" h="51205" w="71791">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84" name="Google Shape;384;p36"/>
            <p:cNvSpPr/>
            <p:nvPr/>
          </p:nvSpPr>
          <p:spPr>
            <a:xfrm rot="-5400000">
              <a:off x="12026199" y="6307354"/>
              <a:ext cx="13277" cy="68070"/>
            </a:xfrm>
            <a:custGeom>
              <a:rect b="b" l="l" r="r" t="t"/>
              <a:pathLst>
                <a:path extrusionOk="0" h="68070" w="13277">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85" name="Google Shape;385;p36"/>
            <p:cNvSpPr/>
            <p:nvPr/>
          </p:nvSpPr>
          <p:spPr>
            <a:xfrm rot="-5400000">
              <a:off x="12018641" y="6273739"/>
              <a:ext cx="45208" cy="51255"/>
            </a:xfrm>
            <a:custGeom>
              <a:rect b="b" l="l" r="r" t="t"/>
              <a:pathLst>
                <a:path extrusionOk="0" h="51255" w="45208">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386" name="Google Shape;386;p36"/>
            <p:cNvSpPr/>
            <p:nvPr/>
          </p:nvSpPr>
          <p:spPr>
            <a:xfrm rot="-5400000">
              <a:off x="12017163" y="6218687"/>
              <a:ext cx="48082" cy="51510"/>
            </a:xfrm>
            <a:custGeom>
              <a:rect b="b" l="l" r="r" t="t"/>
              <a:pathLst>
                <a:path extrusionOk="0" h="51510" w="48082">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grpSp>
      <p:sp>
        <p:nvSpPr>
          <p:cNvPr id="387" name="Google Shape;387;p36"/>
          <p:cNvSpPr txBox="1"/>
          <p:nvPr/>
        </p:nvSpPr>
        <p:spPr>
          <a:xfrm rot="-5400000">
            <a:off x="9689921" y="5844376"/>
            <a:ext cx="1728140"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800"/>
              <a:buFont typeface="Arial"/>
              <a:buNone/>
            </a:pPr>
            <a:r>
              <a:rPr b="0" i="0" lang="en-IN" sz="702" u="none" cap="none" strike="noStrike">
                <a:solidFill>
                  <a:schemeClr val="lt1"/>
                </a:solidFill>
                <a:latin typeface="Calibri"/>
                <a:ea typeface="Calibri"/>
                <a:cs typeface="Calibri"/>
                <a:sym typeface="Calibri"/>
              </a:rPr>
              <a:t>Copyright © 2020. All rights reserved.</a:t>
            </a:r>
            <a:endParaRPr b="0" i="0" sz="1228" u="none" cap="none" strike="noStrike">
              <a:solidFill>
                <a:srgbClr val="000000"/>
              </a:solidFill>
              <a:latin typeface="Arial"/>
              <a:ea typeface="Arial"/>
              <a:cs typeface="Arial"/>
              <a:sym typeface="Arial"/>
            </a:endParaRPr>
          </a:p>
        </p:txBody>
      </p:sp>
      <p:sp>
        <p:nvSpPr>
          <p:cNvPr id="388" name="Google Shape;388;p36"/>
          <p:cNvSpPr txBox="1"/>
          <p:nvPr>
            <p:ph idx="11" type="ftr"/>
          </p:nvPr>
        </p:nvSpPr>
        <p:spPr>
          <a:xfrm>
            <a:off x="483081" y="7144839"/>
            <a:ext cx="4578002"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with background)">
  <p:cSld name="Title only (with background)">
    <p:bg>
      <p:bgPr>
        <a:solidFill>
          <a:schemeClr val="lt2"/>
        </a:solidFill>
      </p:bgPr>
    </p:bg>
    <p:spTree>
      <p:nvGrpSpPr>
        <p:cNvPr id="389" name="Shape 389"/>
        <p:cNvGrpSpPr/>
        <p:nvPr/>
      </p:nvGrpSpPr>
      <p:grpSpPr>
        <a:xfrm>
          <a:off x="0" y="0"/>
          <a:ext cx="0" cy="0"/>
          <a:chOff x="0" y="0"/>
          <a:chExt cx="0" cy="0"/>
        </a:xfrm>
      </p:grpSpPr>
      <p:sp>
        <p:nvSpPr>
          <p:cNvPr id="390" name="Google Shape;390;p37"/>
          <p:cNvSpPr txBox="1"/>
          <p:nvPr>
            <p:ph type="title"/>
          </p:nvPr>
        </p:nvSpPr>
        <p:spPr>
          <a:xfrm>
            <a:off x="473029" y="617945"/>
            <a:ext cx="9725386"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1" name="Google Shape;391;p37"/>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392" name="Google Shape;392;p37"/>
          <p:cNvSpPr txBox="1"/>
          <p:nvPr>
            <p:ph idx="11" type="ftr"/>
          </p:nvPr>
        </p:nvSpPr>
        <p:spPr>
          <a:xfrm>
            <a:off x="483081" y="7144839"/>
            <a:ext cx="486282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with background)">
  <p:cSld name="1_Title only (with background)">
    <p:bg>
      <p:bgPr>
        <a:solidFill>
          <a:schemeClr val="lt2"/>
        </a:solidFill>
      </p:bgPr>
    </p:bg>
    <p:spTree>
      <p:nvGrpSpPr>
        <p:cNvPr id="393" name="Shape 393"/>
        <p:cNvGrpSpPr/>
        <p:nvPr/>
      </p:nvGrpSpPr>
      <p:grpSpPr>
        <a:xfrm>
          <a:off x="0" y="0"/>
          <a:ext cx="0" cy="0"/>
          <a:chOff x="0" y="0"/>
          <a:chExt cx="0" cy="0"/>
        </a:xfrm>
      </p:grpSpPr>
      <p:sp>
        <p:nvSpPr>
          <p:cNvPr id="394" name="Google Shape;394;p38"/>
          <p:cNvSpPr txBox="1"/>
          <p:nvPr>
            <p:ph type="title"/>
          </p:nvPr>
        </p:nvSpPr>
        <p:spPr>
          <a:xfrm>
            <a:off x="473029" y="617945"/>
            <a:ext cx="9725386"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5" name="Google Shape;395;p38"/>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396" name="Google Shape;396;p38"/>
          <p:cNvSpPr txBox="1"/>
          <p:nvPr>
            <p:ph idx="11" type="ftr"/>
          </p:nvPr>
        </p:nvSpPr>
        <p:spPr>
          <a:xfrm>
            <a:off x="483081" y="7144839"/>
            <a:ext cx="486282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7" name="Google Shape;397;p38"/>
          <p:cNvSpPr txBox="1"/>
          <p:nvPr>
            <p:ph idx="1" type="body"/>
          </p:nvPr>
        </p:nvSpPr>
        <p:spPr>
          <a:xfrm>
            <a:off x="483080" y="1133537"/>
            <a:ext cx="9725386" cy="371897"/>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rgbClr val="6D90F8"/>
              </a:buClr>
              <a:buSzPts val="2000"/>
              <a:buNone/>
              <a:defRPr sz="1754">
                <a:solidFill>
                  <a:srgbClr val="6D90F8"/>
                </a:solidFill>
                <a:latin typeface="Libre Franklin"/>
                <a:ea typeface="Libre Franklin"/>
                <a:cs typeface="Libre Franklin"/>
                <a:sym typeface="Libre Franklin"/>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thout Title" showMasterSp="0">
  <p:cSld name="Without Title">
    <p:spTree>
      <p:nvGrpSpPr>
        <p:cNvPr id="398" name="Shape 398"/>
        <p:cNvGrpSpPr/>
        <p:nvPr/>
      </p:nvGrpSpPr>
      <p:grpSpPr>
        <a:xfrm>
          <a:off x="0" y="0"/>
          <a:ext cx="0" cy="0"/>
          <a:chOff x="0" y="0"/>
          <a:chExt cx="0" cy="0"/>
        </a:xfrm>
      </p:grpSpPr>
      <p:sp>
        <p:nvSpPr>
          <p:cNvPr id="399" name="Google Shape;399;p39"/>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grpSp>
        <p:nvGrpSpPr>
          <p:cNvPr id="400" name="Google Shape;400;p39"/>
          <p:cNvGrpSpPr/>
          <p:nvPr/>
        </p:nvGrpSpPr>
        <p:grpSpPr>
          <a:xfrm>
            <a:off x="10522087" y="6792672"/>
            <a:ext cx="60071" cy="487138"/>
            <a:chOff x="11998459" y="6162188"/>
            <a:chExt cx="68500" cy="441925"/>
          </a:xfrm>
        </p:grpSpPr>
        <p:sp>
          <p:nvSpPr>
            <p:cNvPr id="401" name="Google Shape;401;p39"/>
            <p:cNvSpPr/>
            <p:nvPr/>
          </p:nvSpPr>
          <p:spPr>
            <a:xfrm rot="-5400000">
              <a:off x="12063068" y="6476346"/>
              <a:ext cx="17" cy="1717"/>
            </a:xfrm>
            <a:custGeom>
              <a:rect b="b" l="l" r="r" t="t"/>
              <a:pathLst>
                <a:path extrusionOk="0" h="1717" w="17">
                  <a:moveTo>
                    <a:pt x="0" y="0"/>
                  </a:moveTo>
                  <a:lnTo>
                    <a:pt x="17" y="0"/>
                  </a:lnTo>
                  <a:lnTo>
                    <a:pt x="17" y="0"/>
                  </a:lnTo>
                  <a:lnTo>
                    <a:pt x="0" y="0"/>
                  </a:ln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02" name="Google Shape;402;p39"/>
            <p:cNvSpPr/>
            <p:nvPr/>
          </p:nvSpPr>
          <p:spPr>
            <a:xfrm rot="-5400000">
              <a:off x="12023737" y="6455896"/>
              <a:ext cx="453" cy="271"/>
            </a:xfrm>
            <a:custGeom>
              <a:rect b="b" l="l" r="r" t="t"/>
              <a:pathLst>
                <a:path extrusionOk="0" h="271" w="453">
                  <a:moveTo>
                    <a:pt x="0" y="0"/>
                  </a:moveTo>
                  <a:cubicBezTo>
                    <a:pt x="258" y="172"/>
                    <a:pt x="498" y="344"/>
                    <a:pt x="447" y="240"/>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03" name="Google Shape;403;p39"/>
            <p:cNvSpPr/>
            <p:nvPr/>
          </p:nvSpPr>
          <p:spPr>
            <a:xfrm rot="-5400000">
              <a:off x="12023907" y="6477766"/>
              <a:ext cx="15" cy="76"/>
            </a:xfrm>
            <a:custGeom>
              <a:rect b="b" l="l" r="r" t="t"/>
              <a:pathLst>
                <a:path extrusionOk="0" h="76" w="15">
                  <a:moveTo>
                    <a:pt x="15" y="38"/>
                  </a:moveTo>
                  <a:cubicBezTo>
                    <a:pt x="15" y="38"/>
                    <a:pt x="15" y="-48"/>
                    <a:pt x="15" y="38"/>
                  </a:cubicBezTo>
                  <a:cubicBezTo>
                    <a:pt x="15" y="124"/>
                    <a:pt x="-19" y="38"/>
                    <a:pt x="15" y="38"/>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04" name="Google Shape;404;p39"/>
            <p:cNvSpPr/>
            <p:nvPr/>
          </p:nvSpPr>
          <p:spPr>
            <a:xfrm rot="-5400000">
              <a:off x="12021636" y="6473651"/>
              <a:ext cx="261" cy="103"/>
            </a:xfrm>
            <a:custGeom>
              <a:rect b="b" l="l" r="r" t="t"/>
              <a:pathLst>
                <a:path extrusionOk="0" h="103" w="261">
                  <a:moveTo>
                    <a:pt x="262" y="0"/>
                  </a:moveTo>
                  <a:lnTo>
                    <a:pt x="56" y="103"/>
                  </a:lnTo>
                  <a:cubicBezTo>
                    <a:pt x="176" y="103"/>
                    <a:pt x="-116" y="103"/>
                    <a:pt x="56" y="103"/>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05" name="Google Shape;405;p39"/>
            <p:cNvSpPr/>
            <p:nvPr/>
          </p:nvSpPr>
          <p:spPr>
            <a:xfrm rot="-5400000">
              <a:off x="12015635" y="6442208"/>
              <a:ext cx="51323" cy="51323"/>
            </a:xfrm>
            <a:custGeom>
              <a:rect b="b" l="l" r="r" t="t"/>
              <a:pathLst>
                <a:path extrusionOk="0" h="51323" w="51323">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06" name="Google Shape;406;p39"/>
            <p:cNvSpPr/>
            <p:nvPr/>
          </p:nvSpPr>
          <p:spPr>
            <a:xfrm rot="-5400000">
              <a:off x="12026199" y="6563439"/>
              <a:ext cx="13277" cy="68070"/>
            </a:xfrm>
            <a:custGeom>
              <a:rect b="b" l="l" r="r" t="t"/>
              <a:pathLst>
                <a:path extrusionOk="0" h="68070" w="13277">
                  <a:moveTo>
                    <a:pt x="13277" y="12024"/>
                  </a:moveTo>
                  <a:lnTo>
                    <a:pt x="0" y="12024"/>
                  </a:lnTo>
                  <a:lnTo>
                    <a:pt x="0" y="0"/>
                  </a:lnTo>
                  <a:lnTo>
                    <a:pt x="13277" y="0"/>
                  </a:lnTo>
                  <a:close/>
                  <a:moveTo>
                    <a:pt x="0" y="17984"/>
                  </a:moveTo>
                  <a:lnTo>
                    <a:pt x="13277" y="17984"/>
                  </a:lnTo>
                  <a:lnTo>
                    <a:pt x="13277" y="68070"/>
                  </a:lnTo>
                  <a:lnTo>
                    <a:pt x="0" y="68070"/>
                  </a:ln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07" name="Google Shape;407;p39"/>
            <p:cNvSpPr/>
            <p:nvPr/>
          </p:nvSpPr>
          <p:spPr>
            <a:xfrm rot="-5400000">
              <a:off x="12018640" y="6529825"/>
              <a:ext cx="45208" cy="51256"/>
            </a:xfrm>
            <a:custGeom>
              <a:rect b="b" l="l" r="r" t="t"/>
              <a:pathLst>
                <a:path extrusionOk="0" h="51256" w="45208">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08" name="Google Shape;408;p39"/>
            <p:cNvSpPr/>
            <p:nvPr/>
          </p:nvSpPr>
          <p:spPr>
            <a:xfrm rot="-5400000">
              <a:off x="12018195" y="6477145"/>
              <a:ext cx="28942" cy="68414"/>
            </a:xfrm>
            <a:custGeom>
              <a:rect b="b" l="l" r="r" t="t"/>
              <a:pathLst>
                <a:path extrusionOk="0" h="68414" w="28942">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09" name="Google Shape;409;p39"/>
            <p:cNvSpPr/>
            <p:nvPr/>
          </p:nvSpPr>
          <p:spPr>
            <a:xfrm rot="-5400000">
              <a:off x="12016830" y="6161182"/>
              <a:ext cx="49036" cy="51048"/>
            </a:xfrm>
            <a:custGeom>
              <a:rect b="b" l="l" r="r" t="t"/>
              <a:pathLst>
                <a:path extrusionOk="0" h="51048" w="49036">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10" name="Google Shape;410;p39"/>
            <p:cNvSpPr/>
            <p:nvPr/>
          </p:nvSpPr>
          <p:spPr>
            <a:xfrm rot="-5400000">
              <a:off x="12005374" y="6370523"/>
              <a:ext cx="71791" cy="51205"/>
            </a:xfrm>
            <a:custGeom>
              <a:rect b="b" l="l" r="r" t="t"/>
              <a:pathLst>
                <a:path extrusionOk="0" h="51205" w="71791">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11" name="Google Shape;411;p39"/>
            <p:cNvSpPr/>
            <p:nvPr/>
          </p:nvSpPr>
          <p:spPr>
            <a:xfrm rot="-5400000">
              <a:off x="12026199" y="6307354"/>
              <a:ext cx="13277" cy="68070"/>
            </a:xfrm>
            <a:custGeom>
              <a:rect b="b" l="l" r="r" t="t"/>
              <a:pathLst>
                <a:path extrusionOk="0" h="68070" w="13277">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12" name="Google Shape;412;p39"/>
            <p:cNvSpPr/>
            <p:nvPr/>
          </p:nvSpPr>
          <p:spPr>
            <a:xfrm rot="-5400000">
              <a:off x="12018641" y="6273739"/>
              <a:ext cx="45208" cy="51255"/>
            </a:xfrm>
            <a:custGeom>
              <a:rect b="b" l="l" r="r" t="t"/>
              <a:pathLst>
                <a:path extrusionOk="0" h="51255" w="45208">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413" name="Google Shape;413;p39"/>
            <p:cNvSpPr/>
            <p:nvPr/>
          </p:nvSpPr>
          <p:spPr>
            <a:xfrm rot="-5400000">
              <a:off x="12017163" y="6218687"/>
              <a:ext cx="48082" cy="51510"/>
            </a:xfrm>
            <a:custGeom>
              <a:rect b="b" l="l" r="r" t="t"/>
              <a:pathLst>
                <a:path extrusionOk="0" h="51510" w="48082">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grpSp>
      <p:pic>
        <p:nvPicPr>
          <p:cNvPr id="414" name="Google Shape;414;p39"/>
          <p:cNvPicPr preferRelativeResize="0"/>
          <p:nvPr/>
        </p:nvPicPr>
        <p:blipFill rotWithShape="1">
          <a:blip r:embed="rId2">
            <a:alphaModFix/>
          </a:blip>
          <a:srcRect b="0" l="0" r="0" t="0"/>
          <a:stretch/>
        </p:blipFill>
        <p:spPr>
          <a:xfrm rot="-5400000">
            <a:off x="10308730" y="7006384"/>
            <a:ext cx="486604" cy="60252"/>
          </a:xfrm>
          <a:prstGeom prst="rect">
            <a:avLst/>
          </a:prstGeom>
          <a:noFill/>
          <a:ln>
            <a:noFill/>
          </a:ln>
        </p:spPr>
      </p:pic>
      <p:sp>
        <p:nvSpPr>
          <p:cNvPr id="415" name="Google Shape;415;p39"/>
          <p:cNvSpPr txBox="1"/>
          <p:nvPr/>
        </p:nvSpPr>
        <p:spPr>
          <a:xfrm rot="-5400000">
            <a:off x="9689921" y="5844376"/>
            <a:ext cx="1728140"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800"/>
              <a:buFont typeface="Arial"/>
              <a:buNone/>
            </a:pPr>
            <a:r>
              <a:rPr b="0" i="0" lang="en-IN" sz="702" u="none" cap="none" strike="noStrike">
                <a:solidFill>
                  <a:srgbClr val="B4B4B4"/>
                </a:solidFill>
                <a:latin typeface="Calibri"/>
                <a:ea typeface="Calibri"/>
                <a:cs typeface="Calibri"/>
                <a:sym typeface="Calibri"/>
              </a:rPr>
              <a:t>Copyright © 2020. All rights reserved.</a:t>
            </a:r>
            <a:endParaRPr b="0" i="0" sz="1228" u="none" cap="none" strike="noStrike">
              <a:solidFill>
                <a:srgbClr val="000000"/>
              </a:solidFill>
              <a:latin typeface="Arial"/>
              <a:ea typeface="Arial"/>
              <a:cs typeface="Arial"/>
              <a:sym typeface="Arial"/>
            </a:endParaRPr>
          </a:p>
        </p:txBody>
      </p:sp>
      <p:sp>
        <p:nvSpPr>
          <p:cNvPr id="416" name="Google Shape;416;p39"/>
          <p:cNvSpPr txBox="1"/>
          <p:nvPr>
            <p:ph idx="11" type="ftr"/>
          </p:nvPr>
        </p:nvSpPr>
        <p:spPr>
          <a:xfrm>
            <a:off x="483081" y="7144839"/>
            <a:ext cx="486282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Subtitle Layout">
  <p:cSld name="Title+Subtitle Layout">
    <p:spTree>
      <p:nvGrpSpPr>
        <p:cNvPr id="62" name="Shape 62"/>
        <p:cNvGrpSpPr/>
        <p:nvPr/>
      </p:nvGrpSpPr>
      <p:grpSpPr>
        <a:xfrm>
          <a:off x="0" y="0"/>
          <a:ext cx="0" cy="0"/>
          <a:chOff x="0" y="0"/>
          <a:chExt cx="0" cy="0"/>
        </a:xfrm>
      </p:grpSpPr>
      <p:sp>
        <p:nvSpPr>
          <p:cNvPr id="63" name="Google Shape;63;p7"/>
          <p:cNvSpPr txBox="1"/>
          <p:nvPr>
            <p:ph idx="11" type="ftr"/>
          </p:nvPr>
        </p:nvSpPr>
        <p:spPr>
          <a:xfrm>
            <a:off x="483080" y="7158305"/>
            <a:ext cx="371897"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7"/>
          <p:cNvSpPr txBox="1"/>
          <p:nvPr>
            <p:ph idx="12" type="sldNum"/>
          </p:nvPr>
        </p:nvSpPr>
        <p:spPr>
          <a:xfrm>
            <a:off x="10075418" y="7144841"/>
            <a:ext cx="133050" cy="134973"/>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65" name="Google Shape;65;p7"/>
          <p:cNvSpPr txBox="1"/>
          <p:nvPr>
            <p:ph type="title"/>
          </p:nvPr>
        </p:nvSpPr>
        <p:spPr>
          <a:xfrm>
            <a:off x="483827" y="484188"/>
            <a:ext cx="9725386" cy="418576"/>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7"/>
          <p:cNvSpPr txBox="1"/>
          <p:nvPr>
            <p:ph idx="1" type="body"/>
          </p:nvPr>
        </p:nvSpPr>
        <p:spPr>
          <a:xfrm>
            <a:off x="490087" y="971296"/>
            <a:ext cx="9725386" cy="292388"/>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rgbClr val="6D90F8"/>
              </a:buClr>
              <a:buSzPts val="2000"/>
              <a:buNone/>
              <a:defRPr sz="2000">
                <a:solidFill>
                  <a:srgbClr val="6D90F8"/>
                </a:solidFill>
                <a:latin typeface="Libre Franklin"/>
                <a:ea typeface="Libre Franklin"/>
                <a:cs typeface="Libre Franklin"/>
                <a:sym typeface="Libre Franklin"/>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p:cSld name="2 Column">
    <p:spTree>
      <p:nvGrpSpPr>
        <p:cNvPr id="417" name="Shape 417"/>
        <p:cNvGrpSpPr/>
        <p:nvPr/>
      </p:nvGrpSpPr>
      <p:grpSpPr>
        <a:xfrm>
          <a:off x="0" y="0"/>
          <a:ext cx="0" cy="0"/>
          <a:chOff x="0" y="0"/>
          <a:chExt cx="0" cy="0"/>
        </a:xfrm>
      </p:grpSpPr>
      <p:sp>
        <p:nvSpPr>
          <p:cNvPr id="418" name="Google Shape;418;p40"/>
          <p:cNvSpPr txBox="1"/>
          <p:nvPr>
            <p:ph type="title"/>
          </p:nvPr>
        </p:nvSpPr>
        <p:spPr>
          <a:xfrm>
            <a:off x="473029" y="617945"/>
            <a:ext cx="9725386"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9" name="Google Shape;419;p40"/>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420" name="Google Shape;420;p40"/>
          <p:cNvSpPr txBox="1"/>
          <p:nvPr>
            <p:ph idx="1" type="body"/>
          </p:nvPr>
        </p:nvSpPr>
        <p:spPr>
          <a:xfrm>
            <a:off x="483082" y="2398421"/>
            <a:ext cx="4736139" cy="29495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228">
                <a:latin typeface="Calibri"/>
                <a:ea typeface="Calibri"/>
                <a:cs typeface="Calibri"/>
                <a:sym typeface="Calibri"/>
              </a:defRPr>
            </a:lvl1pPr>
            <a:lvl2pPr indent="-308610" lvl="1" marL="914400" algn="l">
              <a:lnSpc>
                <a:spcPct val="95000"/>
              </a:lnSpc>
              <a:spcBef>
                <a:spcPts val="439"/>
              </a:spcBef>
              <a:spcAft>
                <a:spcPts val="0"/>
              </a:spcAft>
              <a:buSzPts val="1260"/>
              <a:buChar char="▪"/>
              <a:defRPr sz="1228">
                <a:latin typeface="Calibri"/>
                <a:ea typeface="Calibri"/>
                <a:cs typeface="Calibri"/>
                <a:sym typeface="Calibri"/>
              </a:defRPr>
            </a:lvl2pPr>
            <a:lvl3pPr indent="-228600" lvl="2" marL="1371600" algn="l">
              <a:lnSpc>
                <a:spcPct val="95000"/>
              </a:lnSpc>
              <a:spcBef>
                <a:spcPts val="263"/>
              </a:spcBef>
              <a:spcAft>
                <a:spcPts val="0"/>
              </a:spcAft>
              <a:buSzPts val="1400"/>
              <a:buNone/>
              <a:defRPr sz="1228">
                <a:latin typeface="Calibri"/>
                <a:ea typeface="Calibri"/>
                <a:cs typeface="Calibri"/>
                <a:sym typeface="Calibri"/>
              </a:defRPr>
            </a:lvl3pPr>
            <a:lvl4pPr indent="-308610" lvl="3" marL="1828800" algn="l">
              <a:lnSpc>
                <a:spcPct val="95000"/>
              </a:lnSpc>
              <a:spcBef>
                <a:spcPts val="88"/>
              </a:spcBef>
              <a:spcAft>
                <a:spcPts val="0"/>
              </a:spcAft>
              <a:buSzPts val="1260"/>
              <a:buChar char="▪"/>
              <a:defRPr sz="1228">
                <a:latin typeface="Calibri"/>
                <a:ea typeface="Calibri"/>
                <a:cs typeface="Calibri"/>
                <a:sym typeface="Calibri"/>
              </a:defRPr>
            </a:lvl4pPr>
            <a:lvl5pPr indent="-317500" lvl="4" marL="2286000" algn="l">
              <a:lnSpc>
                <a:spcPct val="95000"/>
              </a:lnSpc>
              <a:spcBef>
                <a:spcPts val="88"/>
              </a:spcBef>
              <a:spcAft>
                <a:spcPts val="0"/>
              </a:spcAft>
              <a:buSzPts val="1400"/>
              <a:buChar char="−"/>
              <a:defRPr sz="1228">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21" name="Google Shape;421;p40"/>
          <p:cNvSpPr txBox="1"/>
          <p:nvPr>
            <p:ph idx="2" type="body"/>
          </p:nvPr>
        </p:nvSpPr>
        <p:spPr>
          <a:xfrm>
            <a:off x="483082" y="2047413"/>
            <a:ext cx="4736139" cy="34631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579">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22" name="Google Shape;422;p40"/>
          <p:cNvSpPr txBox="1"/>
          <p:nvPr>
            <p:ph idx="3" type="body"/>
          </p:nvPr>
        </p:nvSpPr>
        <p:spPr>
          <a:xfrm>
            <a:off x="5472595" y="2398421"/>
            <a:ext cx="4736139" cy="29495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228">
                <a:latin typeface="Calibri"/>
                <a:ea typeface="Calibri"/>
                <a:cs typeface="Calibri"/>
                <a:sym typeface="Calibri"/>
              </a:defRPr>
            </a:lvl1pPr>
            <a:lvl2pPr indent="-308610" lvl="1" marL="914400" algn="l">
              <a:lnSpc>
                <a:spcPct val="95000"/>
              </a:lnSpc>
              <a:spcBef>
                <a:spcPts val="439"/>
              </a:spcBef>
              <a:spcAft>
                <a:spcPts val="0"/>
              </a:spcAft>
              <a:buSzPts val="1260"/>
              <a:buChar char="▪"/>
              <a:defRPr sz="1228">
                <a:latin typeface="Calibri"/>
                <a:ea typeface="Calibri"/>
                <a:cs typeface="Calibri"/>
                <a:sym typeface="Calibri"/>
              </a:defRPr>
            </a:lvl2pPr>
            <a:lvl3pPr indent="-317500" lvl="2" marL="1371600" algn="l">
              <a:lnSpc>
                <a:spcPct val="95000"/>
              </a:lnSpc>
              <a:spcBef>
                <a:spcPts val="263"/>
              </a:spcBef>
              <a:spcAft>
                <a:spcPts val="0"/>
              </a:spcAft>
              <a:buSzPts val="1400"/>
              <a:buChar char="−"/>
              <a:defRPr sz="1228">
                <a:latin typeface="Calibri"/>
                <a:ea typeface="Calibri"/>
                <a:cs typeface="Calibri"/>
                <a:sym typeface="Calibri"/>
              </a:defRPr>
            </a:lvl3pPr>
            <a:lvl4pPr indent="-308610" lvl="3" marL="1828800" algn="l">
              <a:lnSpc>
                <a:spcPct val="95000"/>
              </a:lnSpc>
              <a:spcBef>
                <a:spcPts val="88"/>
              </a:spcBef>
              <a:spcAft>
                <a:spcPts val="0"/>
              </a:spcAft>
              <a:buSzPts val="1260"/>
              <a:buChar char="▪"/>
              <a:defRPr sz="1228">
                <a:latin typeface="Calibri"/>
                <a:ea typeface="Calibri"/>
                <a:cs typeface="Calibri"/>
                <a:sym typeface="Calibri"/>
              </a:defRPr>
            </a:lvl4pPr>
            <a:lvl5pPr indent="-317500" lvl="4" marL="2286000" algn="l">
              <a:lnSpc>
                <a:spcPct val="95000"/>
              </a:lnSpc>
              <a:spcBef>
                <a:spcPts val="88"/>
              </a:spcBef>
              <a:spcAft>
                <a:spcPts val="0"/>
              </a:spcAft>
              <a:buSzPts val="1400"/>
              <a:buChar char="−"/>
              <a:defRPr sz="1228">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23" name="Google Shape;423;p40"/>
          <p:cNvSpPr txBox="1"/>
          <p:nvPr>
            <p:ph idx="4" type="body"/>
          </p:nvPr>
        </p:nvSpPr>
        <p:spPr>
          <a:xfrm>
            <a:off x="5472595" y="2047413"/>
            <a:ext cx="4736139" cy="34631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579">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24" name="Google Shape;424;p40"/>
          <p:cNvSpPr txBox="1"/>
          <p:nvPr>
            <p:ph idx="11" type="ftr"/>
          </p:nvPr>
        </p:nvSpPr>
        <p:spPr>
          <a:xfrm>
            <a:off x="483081" y="7144839"/>
            <a:ext cx="486282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425" name="Shape 425"/>
        <p:cNvGrpSpPr/>
        <p:nvPr/>
      </p:nvGrpSpPr>
      <p:grpSpPr>
        <a:xfrm>
          <a:off x="0" y="0"/>
          <a:ext cx="0" cy="0"/>
          <a:chOff x="0" y="0"/>
          <a:chExt cx="0" cy="0"/>
        </a:xfrm>
      </p:grpSpPr>
      <p:sp>
        <p:nvSpPr>
          <p:cNvPr id="426" name="Google Shape;426;p41"/>
          <p:cNvSpPr txBox="1"/>
          <p:nvPr>
            <p:ph type="title"/>
          </p:nvPr>
        </p:nvSpPr>
        <p:spPr>
          <a:xfrm>
            <a:off x="473029" y="617945"/>
            <a:ext cx="9725386"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7" name="Google Shape;427;p41"/>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428" name="Google Shape;428;p41"/>
          <p:cNvSpPr txBox="1"/>
          <p:nvPr>
            <p:ph idx="1" type="body"/>
          </p:nvPr>
        </p:nvSpPr>
        <p:spPr>
          <a:xfrm>
            <a:off x="483082" y="2398421"/>
            <a:ext cx="3075454" cy="29495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228">
                <a:latin typeface="Calibri"/>
                <a:ea typeface="Calibri"/>
                <a:cs typeface="Calibri"/>
                <a:sym typeface="Calibri"/>
              </a:defRPr>
            </a:lvl1pPr>
            <a:lvl2pPr indent="-308610" lvl="1" marL="914400" algn="l">
              <a:lnSpc>
                <a:spcPct val="95000"/>
              </a:lnSpc>
              <a:spcBef>
                <a:spcPts val="439"/>
              </a:spcBef>
              <a:spcAft>
                <a:spcPts val="0"/>
              </a:spcAft>
              <a:buSzPts val="1260"/>
              <a:buChar char="▪"/>
              <a:defRPr sz="1228">
                <a:latin typeface="Calibri"/>
                <a:ea typeface="Calibri"/>
                <a:cs typeface="Calibri"/>
                <a:sym typeface="Calibri"/>
              </a:defRPr>
            </a:lvl2pPr>
            <a:lvl3pPr indent="-228600" lvl="2" marL="1371600" algn="l">
              <a:lnSpc>
                <a:spcPct val="95000"/>
              </a:lnSpc>
              <a:spcBef>
                <a:spcPts val="263"/>
              </a:spcBef>
              <a:spcAft>
                <a:spcPts val="0"/>
              </a:spcAft>
              <a:buSzPts val="1400"/>
              <a:buNone/>
              <a:defRPr sz="1228">
                <a:latin typeface="Calibri"/>
                <a:ea typeface="Calibri"/>
                <a:cs typeface="Calibri"/>
                <a:sym typeface="Calibri"/>
              </a:defRPr>
            </a:lvl3pPr>
            <a:lvl4pPr indent="-308610" lvl="3" marL="1828800" algn="l">
              <a:lnSpc>
                <a:spcPct val="95000"/>
              </a:lnSpc>
              <a:spcBef>
                <a:spcPts val="88"/>
              </a:spcBef>
              <a:spcAft>
                <a:spcPts val="0"/>
              </a:spcAft>
              <a:buSzPts val="1260"/>
              <a:buChar char="▪"/>
              <a:defRPr sz="1228">
                <a:latin typeface="Calibri"/>
                <a:ea typeface="Calibri"/>
                <a:cs typeface="Calibri"/>
                <a:sym typeface="Calibri"/>
              </a:defRPr>
            </a:lvl4pPr>
            <a:lvl5pPr indent="-317500" lvl="4" marL="2286000" algn="l">
              <a:lnSpc>
                <a:spcPct val="95000"/>
              </a:lnSpc>
              <a:spcBef>
                <a:spcPts val="88"/>
              </a:spcBef>
              <a:spcAft>
                <a:spcPts val="0"/>
              </a:spcAft>
              <a:buSzPts val="1400"/>
              <a:buChar char="−"/>
              <a:defRPr sz="1228">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29" name="Google Shape;429;p41"/>
          <p:cNvSpPr txBox="1"/>
          <p:nvPr>
            <p:ph idx="2" type="body"/>
          </p:nvPr>
        </p:nvSpPr>
        <p:spPr>
          <a:xfrm>
            <a:off x="483082" y="2047413"/>
            <a:ext cx="3075454" cy="34631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579">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30" name="Google Shape;430;p41"/>
          <p:cNvSpPr txBox="1"/>
          <p:nvPr>
            <p:ph idx="3" type="body"/>
          </p:nvPr>
        </p:nvSpPr>
        <p:spPr>
          <a:xfrm>
            <a:off x="7134750" y="2398421"/>
            <a:ext cx="3073984" cy="29495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228">
                <a:latin typeface="Calibri"/>
                <a:ea typeface="Calibri"/>
                <a:cs typeface="Calibri"/>
                <a:sym typeface="Calibri"/>
              </a:defRPr>
            </a:lvl1pPr>
            <a:lvl2pPr indent="-308610" lvl="1" marL="914400" algn="l">
              <a:lnSpc>
                <a:spcPct val="95000"/>
              </a:lnSpc>
              <a:spcBef>
                <a:spcPts val="439"/>
              </a:spcBef>
              <a:spcAft>
                <a:spcPts val="0"/>
              </a:spcAft>
              <a:buSzPts val="1260"/>
              <a:buChar char="▪"/>
              <a:defRPr sz="1228">
                <a:latin typeface="Calibri"/>
                <a:ea typeface="Calibri"/>
                <a:cs typeface="Calibri"/>
                <a:sym typeface="Calibri"/>
              </a:defRPr>
            </a:lvl2pPr>
            <a:lvl3pPr indent="-317500" lvl="2" marL="1371600" algn="l">
              <a:lnSpc>
                <a:spcPct val="95000"/>
              </a:lnSpc>
              <a:spcBef>
                <a:spcPts val="263"/>
              </a:spcBef>
              <a:spcAft>
                <a:spcPts val="0"/>
              </a:spcAft>
              <a:buSzPts val="1400"/>
              <a:buChar char="−"/>
              <a:defRPr sz="1228">
                <a:latin typeface="Calibri"/>
                <a:ea typeface="Calibri"/>
                <a:cs typeface="Calibri"/>
                <a:sym typeface="Calibri"/>
              </a:defRPr>
            </a:lvl3pPr>
            <a:lvl4pPr indent="-308610" lvl="3" marL="1828800" algn="l">
              <a:lnSpc>
                <a:spcPct val="95000"/>
              </a:lnSpc>
              <a:spcBef>
                <a:spcPts val="88"/>
              </a:spcBef>
              <a:spcAft>
                <a:spcPts val="0"/>
              </a:spcAft>
              <a:buSzPts val="1260"/>
              <a:buChar char="▪"/>
              <a:defRPr sz="1228">
                <a:latin typeface="Calibri"/>
                <a:ea typeface="Calibri"/>
                <a:cs typeface="Calibri"/>
                <a:sym typeface="Calibri"/>
              </a:defRPr>
            </a:lvl4pPr>
            <a:lvl5pPr indent="-317500" lvl="4" marL="2286000" algn="l">
              <a:lnSpc>
                <a:spcPct val="95000"/>
              </a:lnSpc>
              <a:spcBef>
                <a:spcPts val="88"/>
              </a:spcBef>
              <a:spcAft>
                <a:spcPts val="0"/>
              </a:spcAft>
              <a:buSzPts val="1400"/>
              <a:buChar char="−"/>
              <a:defRPr sz="1228">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31" name="Google Shape;431;p41"/>
          <p:cNvSpPr txBox="1"/>
          <p:nvPr>
            <p:ph idx="4" type="body"/>
          </p:nvPr>
        </p:nvSpPr>
        <p:spPr>
          <a:xfrm>
            <a:off x="7134750" y="2047413"/>
            <a:ext cx="3073984" cy="34631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579">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32" name="Google Shape;432;p41"/>
          <p:cNvSpPr txBox="1"/>
          <p:nvPr>
            <p:ph idx="5" type="body"/>
          </p:nvPr>
        </p:nvSpPr>
        <p:spPr>
          <a:xfrm>
            <a:off x="3809627" y="2398421"/>
            <a:ext cx="3073984" cy="29495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228">
                <a:latin typeface="Calibri"/>
                <a:ea typeface="Calibri"/>
                <a:cs typeface="Calibri"/>
                <a:sym typeface="Calibri"/>
              </a:defRPr>
            </a:lvl1pPr>
            <a:lvl2pPr indent="-308610" lvl="1" marL="914400" algn="l">
              <a:lnSpc>
                <a:spcPct val="95000"/>
              </a:lnSpc>
              <a:spcBef>
                <a:spcPts val="439"/>
              </a:spcBef>
              <a:spcAft>
                <a:spcPts val="0"/>
              </a:spcAft>
              <a:buSzPts val="1260"/>
              <a:buChar char="▪"/>
              <a:defRPr sz="1228">
                <a:latin typeface="Calibri"/>
                <a:ea typeface="Calibri"/>
                <a:cs typeface="Calibri"/>
                <a:sym typeface="Calibri"/>
              </a:defRPr>
            </a:lvl2pPr>
            <a:lvl3pPr indent="-317500" lvl="2" marL="1371600" algn="l">
              <a:lnSpc>
                <a:spcPct val="95000"/>
              </a:lnSpc>
              <a:spcBef>
                <a:spcPts val="263"/>
              </a:spcBef>
              <a:spcAft>
                <a:spcPts val="0"/>
              </a:spcAft>
              <a:buSzPts val="1400"/>
              <a:buChar char="−"/>
              <a:defRPr sz="1228">
                <a:latin typeface="Calibri"/>
                <a:ea typeface="Calibri"/>
                <a:cs typeface="Calibri"/>
                <a:sym typeface="Calibri"/>
              </a:defRPr>
            </a:lvl3pPr>
            <a:lvl4pPr indent="-308610" lvl="3" marL="1828800" algn="l">
              <a:lnSpc>
                <a:spcPct val="95000"/>
              </a:lnSpc>
              <a:spcBef>
                <a:spcPts val="88"/>
              </a:spcBef>
              <a:spcAft>
                <a:spcPts val="0"/>
              </a:spcAft>
              <a:buSzPts val="1260"/>
              <a:buChar char="▪"/>
              <a:defRPr sz="1228">
                <a:latin typeface="Calibri"/>
                <a:ea typeface="Calibri"/>
                <a:cs typeface="Calibri"/>
                <a:sym typeface="Calibri"/>
              </a:defRPr>
            </a:lvl4pPr>
            <a:lvl5pPr indent="-317500" lvl="4" marL="2286000" algn="l">
              <a:lnSpc>
                <a:spcPct val="95000"/>
              </a:lnSpc>
              <a:spcBef>
                <a:spcPts val="88"/>
              </a:spcBef>
              <a:spcAft>
                <a:spcPts val="0"/>
              </a:spcAft>
              <a:buSzPts val="1400"/>
              <a:buChar char="−"/>
              <a:defRPr sz="1228">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33" name="Google Shape;433;p41"/>
          <p:cNvSpPr txBox="1"/>
          <p:nvPr>
            <p:ph idx="6" type="body"/>
          </p:nvPr>
        </p:nvSpPr>
        <p:spPr>
          <a:xfrm>
            <a:off x="3809627" y="2047413"/>
            <a:ext cx="3073984" cy="34631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579">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34" name="Google Shape;434;p41"/>
          <p:cNvSpPr txBox="1"/>
          <p:nvPr>
            <p:ph idx="11" type="ftr"/>
          </p:nvPr>
        </p:nvSpPr>
        <p:spPr>
          <a:xfrm>
            <a:off x="483081" y="7144839"/>
            <a:ext cx="486282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umn">
  <p:cSld name="5 Column">
    <p:spTree>
      <p:nvGrpSpPr>
        <p:cNvPr id="435" name="Shape 435"/>
        <p:cNvGrpSpPr/>
        <p:nvPr/>
      </p:nvGrpSpPr>
      <p:grpSpPr>
        <a:xfrm>
          <a:off x="0" y="0"/>
          <a:ext cx="0" cy="0"/>
          <a:chOff x="0" y="0"/>
          <a:chExt cx="0" cy="0"/>
        </a:xfrm>
      </p:grpSpPr>
      <p:sp>
        <p:nvSpPr>
          <p:cNvPr id="436" name="Google Shape;436;p42"/>
          <p:cNvSpPr txBox="1"/>
          <p:nvPr>
            <p:ph type="title"/>
          </p:nvPr>
        </p:nvSpPr>
        <p:spPr>
          <a:xfrm>
            <a:off x="473029" y="617945"/>
            <a:ext cx="9725386"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7" name="Google Shape;437;p42"/>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438" name="Google Shape;438;p42"/>
          <p:cNvSpPr txBox="1"/>
          <p:nvPr>
            <p:ph idx="1" type="body"/>
          </p:nvPr>
        </p:nvSpPr>
        <p:spPr>
          <a:xfrm>
            <a:off x="483082" y="2398421"/>
            <a:ext cx="1739524" cy="29495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228">
                <a:latin typeface="Calibri"/>
                <a:ea typeface="Calibri"/>
                <a:cs typeface="Calibri"/>
                <a:sym typeface="Calibri"/>
              </a:defRPr>
            </a:lvl1pPr>
            <a:lvl2pPr indent="-308610" lvl="1" marL="914400" algn="l">
              <a:lnSpc>
                <a:spcPct val="95000"/>
              </a:lnSpc>
              <a:spcBef>
                <a:spcPts val="439"/>
              </a:spcBef>
              <a:spcAft>
                <a:spcPts val="0"/>
              </a:spcAft>
              <a:buSzPts val="1260"/>
              <a:buChar char="▪"/>
              <a:defRPr sz="1228">
                <a:latin typeface="Calibri"/>
                <a:ea typeface="Calibri"/>
                <a:cs typeface="Calibri"/>
                <a:sym typeface="Calibri"/>
              </a:defRPr>
            </a:lvl2pPr>
            <a:lvl3pPr indent="-228600" lvl="2" marL="1371600" algn="l">
              <a:lnSpc>
                <a:spcPct val="95000"/>
              </a:lnSpc>
              <a:spcBef>
                <a:spcPts val="263"/>
              </a:spcBef>
              <a:spcAft>
                <a:spcPts val="0"/>
              </a:spcAft>
              <a:buSzPts val="1400"/>
              <a:buNone/>
              <a:defRPr sz="1228">
                <a:latin typeface="Calibri"/>
                <a:ea typeface="Calibri"/>
                <a:cs typeface="Calibri"/>
                <a:sym typeface="Calibri"/>
              </a:defRPr>
            </a:lvl3pPr>
            <a:lvl4pPr indent="-308610" lvl="3" marL="1828800" algn="l">
              <a:lnSpc>
                <a:spcPct val="95000"/>
              </a:lnSpc>
              <a:spcBef>
                <a:spcPts val="88"/>
              </a:spcBef>
              <a:spcAft>
                <a:spcPts val="0"/>
              </a:spcAft>
              <a:buSzPts val="1260"/>
              <a:buChar char="▪"/>
              <a:defRPr sz="1228">
                <a:latin typeface="Calibri"/>
                <a:ea typeface="Calibri"/>
                <a:cs typeface="Calibri"/>
                <a:sym typeface="Calibri"/>
              </a:defRPr>
            </a:lvl4pPr>
            <a:lvl5pPr indent="-317500" lvl="4" marL="2286000" algn="l">
              <a:lnSpc>
                <a:spcPct val="95000"/>
              </a:lnSpc>
              <a:spcBef>
                <a:spcPts val="88"/>
              </a:spcBef>
              <a:spcAft>
                <a:spcPts val="0"/>
              </a:spcAft>
              <a:buSzPts val="1400"/>
              <a:buChar char="−"/>
              <a:defRPr sz="1228">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39" name="Google Shape;439;p42"/>
          <p:cNvSpPr txBox="1"/>
          <p:nvPr>
            <p:ph idx="2" type="body"/>
          </p:nvPr>
        </p:nvSpPr>
        <p:spPr>
          <a:xfrm>
            <a:off x="483082" y="2047413"/>
            <a:ext cx="1739524" cy="34631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579">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40" name="Google Shape;440;p42"/>
          <p:cNvSpPr txBox="1"/>
          <p:nvPr>
            <p:ph idx="3" type="body"/>
          </p:nvPr>
        </p:nvSpPr>
        <p:spPr>
          <a:xfrm>
            <a:off x="4476013" y="2398421"/>
            <a:ext cx="1736397" cy="29495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228">
                <a:latin typeface="Calibri"/>
                <a:ea typeface="Calibri"/>
                <a:cs typeface="Calibri"/>
                <a:sym typeface="Calibri"/>
              </a:defRPr>
            </a:lvl1pPr>
            <a:lvl2pPr indent="-308610" lvl="1" marL="914400" algn="l">
              <a:lnSpc>
                <a:spcPct val="95000"/>
              </a:lnSpc>
              <a:spcBef>
                <a:spcPts val="439"/>
              </a:spcBef>
              <a:spcAft>
                <a:spcPts val="0"/>
              </a:spcAft>
              <a:buSzPts val="1260"/>
              <a:buChar char="▪"/>
              <a:defRPr sz="1228">
                <a:latin typeface="Calibri"/>
                <a:ea typeface="Calibri"/>
                <a:cs typeface="Calibri"/>
                <a:sym typeface="Calibri"/>
              </a:defRPr>
            </a:lvl2pPr>
            <a:lvl3pPr indent="-317500" lvl="2" marL="1371600" algn="l">
              <a:lnSpc>
                <a:spcPct val="95000"/>
              </a:lnSpc>
              <a:spcBef>
                <a:spcPts val="263"/>
              </a:spcBef>
              <a:spcAft>
                <a:spcPts val="0"/>
              </a:spcAft>
              <a:buSzPts val="1400"/>
              <a:buChar char="−"/>
              <a:defRPr sz="1228">
                <a:latin typeface="Calibri"/>
                <a:ea typeface="Calibri"/>
                <a:cs typeface="Calibri"/>
                <a:sym typeface="Calibri"/>
              </a:defRPr>
            </a:lvl3pPr>
            <a:lvl4pPr indent="-308610" lvl="3" marL="1828800" algn="l">
              <a:lnSpc>
                <a:spcPct val="95000"/>
              </a:lnSpc>
              <a:spcBef>
                <a:spcPts val="88"/>
              </a:spcBef>
              <a:spcAft>
                <a:spcPts val="0"/>
              </a:spcAft>
              <a:buSzPts val="1260"/>
              <a:buChar char="▪"/>
              <a:defRPr sz="1228">
                <a:latin typeface="Calibri"/>
                <a:ea typeface="Calibri"/>
                <a:cs typeface="Calibri"/>
                <a:sym typeface="Calibri"/>
              </a:defRPr>
            </a:lvl4pPr>
            <a:lvl5pPr indent="-317500" lvl="4" marL="2286000" algn="l">
              <a:lnSpc>
                <a:spcPct val="95000"/>
              </a:lnSpc>
              <a:spcBef>
                <a:spcPts val="88"/>
              </a:spcBef>
              <a:spcAft>
                <a:spcPts val="0"/>
              </a:spcAft>
              <a:buSzPts val="1400"/>
              <a:buChar char="−"/>
              <a:defRPr sz="1228">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41" name="Google Shape;441;p42"/>
          <p:cNvSpPr txBox="1"/>
          <p:nvPr>
            <p:ph idx="4" type="body"/>
          </p:nvPr>
        </p:nvSpPr>
        <p:spPr>
          <a:xfrm>
            <a:off x="4476013" y="2047413"/>
            <a:ext cx="1736397" cy="34631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579">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42" name="Google Shape;442;p42"/>
          <p:cNvSpPr txBox="1"/>
          <p:nvPr>
            <p:ph idx="5" type="body"/>
          </p:nvPr>
        </p:nvSpPr>
        <p:spPr>
          <a:xfrm>
            <a:off x="2479548" y="2398421"/>
            <a:ext cx="1739524" cy="29495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228">
                <a:latin typeface="Calibri"/>
                <a:ea typeface="Calibri"/>
                <a:cs typeface="Calibri"/>
                <a:sym typeface="Calibri"/>
              </a:defRPr>
            </a:lvl1pPr>
            <a:lvl2pPr indent="-308610" lvl="1" marL="914400" algn="l">
              <a:lnSpc>
                <a:spcPct val="95000"/>
              </a:lnSpc>
              <a:spcBef>
                <a:spcPts val="439"/>
              </a:spcBef>
              <a:spcAft>
                <a:spcPts val="0"/>
              </a:spcAft>
              <a:buSzPts val="1260"/>
              <a:buChar char="▪"/>
              <a:defRPr sz="1228">
                <a:latin typeface="Calibri"/>
                <a:ea typeface="Calibri"/>
                <a:cs typeface="Calibri"/>
                <a:sym typeface="Calibri"/>
              </a:defRPr>
            </a:lvl2pPr>
            <a:lvl3pPr indent="-228600" lvl="2" marL="1371600" algn="l">
              <a:lnSpc>
                <a:spcPct val="95000"/>
              </a:lnSpc>
              <a:spcBef>
                <a:spcPts val="263"/>
              </a:spcBef>
              <a:spcAft>
                <a:spcPts val="0"/>
              </a:spcAft>
              <a:buSzPts val="1400"/>
              <a:buNone/>
              <a:defRPr sz="1228">
                <a:latin typeface="Calibri"/>
                <a:ea typeface="Calibri"/>
                <a:cs typeface="Calibri"/>
                <a:sym typeface="Calibri"/>
              </a:defRPr>
            </a:lvl3pPr>
            <a:lvl4pPr indent="-308610" lvl="3" marL="1828800" algn="l">
              <a:lnSpc>
                <a:spcPct val="95000"/>
              </a:lnSpc>
              <a:spcBef>
                <a:spcPts val="88"/>
              </a:spcBef>
              <a:spcAft>
                <a:spcPts val="0"/>
              </a:spcAft>
              <a:buSzPts val="1260"/>
              <a:buChar char="▪"/>
              <a:defRPr sz="1228">
                <a:latin typeface="Calibri"/>
                <a:ea typeface="Calibri"/>
                <a:cs typeface="Calibri"/>
                <a:sym typeface="Calibri"/>
              </a:defRPr>
            </a:lvl4pPr>
            <a:lvl5pPr indent="-317500" lvl="4" marL="2286000" algn="l">
              <a:lnSpc>
                <a:spcPct val="95000"/>
              </a:lnSpc>
              <a:spcBef>
                <a:spcPts val="88"/>
              </a:spcBef>
              <a:spcAft>
                <a:spcPts val="0"/>
              </a:spcAft>
              <a:buSzPts val="1400"/>
              <a:buChar char="−"/>
              <a:defRPr sz="1228">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43" name="Google Shape;443;p42"/>
          <p:cNvSpPr txBox="1"/>
          <p:nvPr>
            <p:ph idx="6" type="body"/>
          </p:nvPr>
        </p:nvSpPr>
        <p:spPr>
          <a:xfrm>
            <a:off x="2479548" y="2047413"/>
            <a:ext cx="1739524" cy="34631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579">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44" name="Google Shape;444;p42"/>
          <p:cNvSpPr txBox="1"/>
          <p:nvPr>
            <p:ph idx="7" type="body"/>
          </p:nvPr>
        </p:nvSpPr>
        <p:spPr>
          <a:xfrm>
            <a:off x="6472478" y="2398421"/>
            <a:ext cx="1736397" cy="29495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228">
                <a:latin typeface="Calibri"/>
                <a:ea typeface="Calibri"/>
                <a:cs typeface="Calibri"/>
                <a:sym typeface="Calibri"/>
              </a:defRPr>
            </a:lvl1pPr>
            <a:lvl2pPr indent="-308610" lvl="1" marL="914400" algn="l">
              <a:lnSpc>
                <a:spcPct val="95000"/>
              </a:lnSpc>
              <a:spcBef>
                <a:spcPts val="439"/>
              </a:spcBef>
              <a:spcAft>
                <a:spcPts val="0"/>
              </a:spcAft>
              <a:buSzPts val="1260"/>
              <a:buChar char="▪"/>
              <a:defRPr sz="1228">
                <a:latin typeface="Calibri"/>
                <a:ea typeface="Calibri"/>
                <a:cs typeface="Calibri"/>
                <a:sym typeface="Calibri"/>
              </a:defRPr>
            </a:lvl2pPr>
            <a:lvl3pPr indent="-317500" lvl="2" marL="1371600" algn="l">
              <a:lnSpc>
                <a:spcPct val="95000"/>
              </a:lnSpc>
              <a:spcBef>
                <a:spcPts val="263"/>
              </a:spcBef>
              <a:spcAft>
                <a:spcPts val="0"/>
              </a:spcAft>
              <a:buSzPts val="1400"/>
              <a:buChar char="−"/>
              <a:defRPr sz="1228">
                <a:latin typeface="Calibri"/>
                <a:ea typeface="Calibri"/>
                <a:cs typeface="Calibri"/>
                <a:sym typeface="Calibri"/>
              </a:defRPr>
            </a:lvl3pPr>
            <a:lvl4pPr indent="-308610" lvl="3" marL="1828800" algn="l">
              <a:lnSpc>
                <a:spcPct val="95000"/>
              </a:lnSpc>
              <a:spcBef>
                <a:spcPts val="88"/>
              </a:spcBef>
              <a:spcAft>
                <a:spcPts val="0"/>
              </a:spcAft>
              <a:buSzPts val="1260"/>
              <a:buChar char="▪"/>
              <a:defRPr sz="1228">
                <a:latin typeface="Calibri"/>
                <a:ea typeface="Calibri"/>
                <a:cs typeface="Calibri"/>
                <a:sym typeface="Calibri"/>
              </a:defRPr>
            </a:lvl4pPr>
            <a:lvl5pPr indent="-317500" lvl="4" marL="2286000" algn="l">
              <a:lnSpc>
                <a:spcPct val="95000"/>
              </a:lnSpc>
              <a:spcBef>
                <a:spcPts val="88"/>
              </a:spcBef>
              <a:spcAft>
                <a:spcPts val="0"/>
              </a:spcAft>
              <a:buSzPts val="1400"/>
              <a:buChar char="−"/>
              <a:defRPr sz="1228">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45" name="Google Shape;445;p42"/>
          <p:cNvSpPr txBox="1"/>
          <p:nvPr>
            <p:ph idx="8" type="body"/>
          </p:nvPr>
        </p:nvSpPr>
        <p:spPr>
          <a:xfrm>
            <a:off x="6472478" y="2047413"/>
            <a:ext cx="1736397" cy="34631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579">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46" name="Google Shape;446;p42"/>
          <p:cNvSpPr txBox="1"/>
          <p:nvPr>
            <p:ph idx="9" type="body"/>
          </p:nvPr>
        </p:nvSpPr>
        <p:spPr>
          <a:xfrm>
            <a:off x="8472070" y="2398421"/>
            <a:ext cx="1736397" cy="29495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dk1"/>
              </a:buClr>
              <a:buSzPts val="1400"/>
              <a:buNone/>
              <a:defRPr sz="1228">
                <a:latin typeface="Calibri"/>
                <a:ea typeface="Calibri"/>
                <a:cs typeface="Calibri"/>
                <a:sym typeface="Calibri"/>
              </a:defRPr>
            </a:lvl1pPr>
            <a:lvl2pPr indent="-308610" lvl="1" marL="914400" algn="l">
              <a:lnSpc>
                <a:spcPct val="95000"/>
              </a:lnSpc>
              <a:spcBef>
                <a:spcPts val="439"/>
              </a:spcBef>
              <a:spcAft>
                <a:spcPts val="0"/>
              </a:spcAft>
              <a:buSzPts val="1260"/>
              <a:buChar char="▪"/>
              <a:defRPr sz="1228">
                <a:latin typeface="Calibri"/>
                <a:ea typeface="Calibri"/>
                <a:cs typeface="Calibri"/>
                <a:sym typeface="Calibri"/>
              </a:defRPr>
            </a:lvl2pPr>
            <a:lvl3pPr indent="-317500" lvl="2" marL="1371600" algn="l">
              <a:lnSpc>
                <a:spcPct val="95000"/>
              </a:lnSpc>
              <a:spcBef>
                <a:spcPts val="263"/>
              </a:spcBef>
              <a:spcAft>
                <a:spcPts val="0"/>
              </a:spcAft>
              <a:buSzPts val="1400"/>
              <a:buChar char="−"/>
              <a:defRPr sz="1228">
                <a:latin typeface="Calibri"/>
                <a:ea typeface="Calibri"/>
                <a:cs typeface="Calibri"/>
                <a:sym typeface="Calibri"/>
              </a:defRPr>
            </a:lvl3pPr>
            <a:lvl4pPr indent="-308610" lvl="3" marL="1828800" algn="l">
              <a:lnSpc>
                <a:spcPct val="95000"/>
              </a:lnSpc>
              <a:spcBef>
                <a:spcPts val="88"/>
              </a:spcBef>
              <a:spcAft>
                <a:spcPts val="0"/>
              </a:spcAft>
              <a:buSzPts val="1260"/>
              <a:buChar char="▪"/>
              <a:defRPr sz="1228">
                <a:latin typeface="Calibri"/>
                <a:ea typeface="Calibri"/>
                <a:cs typeface="Calibri"/>
                <a:sym typeface="Calibri"/>
              </a:defRPr>
            </a:lvl4pPr>
            <a:lvl5pPr indent="-317500" lvl="4" marL="2286000" algn="l">
              <a:lnSpc>
                <a:spcPct val="95000"/>
              </a:lnSpc>
              <a:spcBef>
                <a:spcPts val="88"/>
              </a:spcBef>
              <a:spcAft>
                <a:spcPts val="0"/>
              </a:spcAft>
              <a:buSzPts val="1400"/>
              <a:buChar char="−"/>
              <a:defRPr sz="1228">
                <a:latin typeface="Calibri"/>
                <a:ea typeface="Calibri"/>
                <a:cs typeface="Calibri"/>
                <a:sym typeface="Calibri"/>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47" name="Google Shape;447;p42"/>
          <p:cNvSpPr txBox="1"/>
          <p:nvPr>
            <p:ph idx="13" type="body"/>
          </p:nvPr>
        </p:nvSpPr>
        <p:spPr>
          <a:xfrm>
            <a:off x="8472070" y="2047413"/>
            <a:ext cx="1736397" cy="346313"/>
          </a:xfrm>
          <a:prstGeom prst="rect">
            <a:avLst/>
          </a:prstGeom>
          <a:noFill/>
          <a:ln>
            <a:noFill/>
          </a:ln>
        </p:spPr>
        <p:txBody>
          <a:bodyPr anchorCtr="0" anchor="t" bIns="0" lIns="0" spcFirstLastPara="1" rIns="0" wrap="square" tIns="0">
            <a:spAutoFit/>
          </a:bodyPr>
          <a:lstStyle>
            <a:lvl1pPr indent="-228600" lvl="0" marL="457200" algn="l">
              <a:lnSpc>
                <a:spcPct val="95000"/>
              </a:lnSpc>
              <a:spcBef>
                <a:spcPts val="877"/>
              </a:spcBef>
              <a:spcAft>
                <a:spcPts val="0"/>
              </a:spcAft>
              <a:buClr>
                <a:schemeClr val="accent1"/>
              </a:buClr>
              <a:buSzPts val="1800"/>
              <a:buNone/>
              <a:defRPr b="1" sz="1579">
                <a:solidFill>
                  <a:schemeClr val="accent1"/>
                </a:solidFill>
                <a:latin typeface="Calibri"/>
                <a:ea typeface="Calibri"/>
                <a:cs typeface="Calibri"/>
                <a:sym typeface="Calibri"/>
              </a:defRPr>
            </a:lvl1pPr>
            <a:lvl2pPr indent="-331469" lvl="1" marL="914400" algn="l">
              <a:lnSpc>
                <a:spcPct val="95000"/>
              </a:lnSpc>
              <a:spcBef>
                <a:spcPts val="439"/>
              </a:spcBef>
              <a:spcAft>
                <a:spcPts val="0"/>
              </a:spcAft>
              <a:buSzPts val="1620"/>
              <a:buChar char="▪"/>
              <a:defRPr/>
            </a:lvl2pPr>
            <a:lvl3pPr indent="-342900" lvl="2" marL="1371600" algn="l">
              <a:lnSpc>
                <a:spcPct val="95000"/>
              </a:lnSpc>
              <a:spcBef>
                <a:spcPts val="263"/>
              </a:spcBef>
              <a:spcAft>
                <a:spcPts val="0"/>
              </a:spcAft>
              <a:buSzPts val="1800"/>
              <a:buChar char="−"/>
              <a:defRPr/>
            </a:lvl3pPr>
            <a:lvl4pPr indent="-331469" lvl="3" marL="1828800" algn="l">
              <a:lnSpc>
                <a:spcPct val="95000"/>
              </a:lnSpc>
              <a:spcBef>
                <a:spcPts val="88"/>
              </a:spcBef>
              <a:spcAft>
                <a:spcPts val="0"/>
              </a:spcAft>
              <a:buSzPts val="1620"/>
              <a:buChar char="▪"/>
              <a:defRPr/>
            </a:lvl4pPr>
            <a:lvl5pPr indent="-342900" lvl="4" marL="2286000" algn="l">
              <a:lnSpc>
                <a:spcPct val="95000"/>
              </a:lnSpc>
              <a:spcBef>
                <a:spcPts val="88"/>
              </a:spcBef>
              <a:spcAft>
                <a:spcPts val="0"/>
              </a:spcAft>
              <a:buSzPts val="1800"/>
              <a:buChar char="−"/>
              <a:defRPr/>
            </a:lvl5pPr>
            <a:lvl6pPr indent="-342900" lvl="5" marL="2743200" algn="l">
              <a:lnSpc>
                <a:spcPct val="90000"/>
              </a:lnSpc>
              <a:spcBef>
                <a:spcPts val="439"/>
              </a:spcBef>
              <a:spcAft>
                <a:spcPts val="0"/>
              </a:spcAft>
              <a:buClr>
                <a:schemeClr val="dk1"/>
              </a:buClr>
              <a:buSzPts val="1800"/>
              <a:buChar char="•"/>
              <a:defRPr/>
            </a:lvl6pPr>
            <a:lvl7pPr indent="-342900" lvl="6" marL="3200400" algn="l">
              <a:lnSpc>
                <a:spcPct val="90000"/>
              </a:lnSpc>
              <a:spcBef>
                <a:spcPts val="439"/>
              </a:spcBef>
              <a:spcAft>
                <a:spcPts val="0"/>
              </a:spcAft>
              <a:buClr>
                <a:schemeClr val="dk1"/>
              </a:buClr>
              <a:buSzPts val="1800"/>
              <a:buChar char="•"/>
              <a:defRPr/>
            </a:lvl7pPr>
            <a:lvl8pPr indent="-342900" lvl="7" marL="3657600" algn="l">
              <a:lnSpc>
                <a:spcPct val="90000"/>
              </a:lnSpc>
              <a:spcBef>
                <a:spcPts val="439"/>
              </a:spcBef>
              <a:spcAft>
                <a:spcPts val="0"/>
              </a:spcAft>
              <a:buClr>
                <a:schemeClr val="dk1"/>
              </a:buClr>
              <a:buSzPts val="1800"/>
              <a:buChar char="•"/>
              <a:defRPr/>
            </a:lvl8pPr>
            <a:lvl9pPr indent="-342900" lvl="8" marL="4114800" algn="l">
              <a:lnSpc>
                <a:spcPct val="90000"/>
              </a:lnSpc>
              <a:spcBef>
                <a:spcPts val="439"/>
              </a:spcBef>
              <a:spcAft>
                <a:spcPts val="0"/>
              </a:spcAft>
              <a:buClr>
                <a:schemeClr val="dk1"/>
              </a:buClr>
              <a:buSzPts val="1800"/>
              <a:buChar char="•"/>
              <a:defRPr/>
            </a:lvl9pPr>
          </a:lstStyle>
          <a:p/>
        </p:txBody>
      </p:sp>
      <p:sp>
        <p:nvSpPr>
          <p:cNvPr id="448" name="Google Shape;448;p42"/>
          <p:cNvSpPr txBox="1"/>
          <p:nvPr>
            <p:ph idx="11" type="ftr"/>
          </p:nvPr>
        </p:nvSpPr>
        <p:spPr>
          <a:xfrm>
            <a:off x="483081" y="7144839"/>
            <a:ext cx="486282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 Blue on Left_2">
  <p:cSld name="1/3 Blue on Left_2">
    <p:spTree>
      <p:nvGrpSpPr>
        <p:cNvPr id="449" name="Shape 449"/>
        <p:cNvGrpSpPr/>
        <p:nvPr/>
      </p:nvGrpSpPr>
      <p:grpSpPr>
        <a:xfrm>
          <a:off x="0" y="0"/>
          <a:ext cx="0" cy="0"/>
          <a:chOff x="0" y="0"/>
          <a:chExt cx="0" cy="0"/>
        </a:xfrm>
      </p:grpSpPr>
      <p:sp>
        <p:nvSpPr>
          <p:cNvPr id="450" name="Google Shape;450;p43"/>
          <p:cNvSpPr/>
          <p:nvPr/>
        </p:nvSpPr>
        <p:spPr>
          <a:xfrm>
            <a:off x="0" y="-1"/>
            <a:ext cx="3560233" cy="7559674"/>
          </a:xfrm>
          <a:prstGeom prst="rect">
            <a:avLst/>
          </a:prstGeom>
          <a:gradFill>
            <a:gsLst>
              <a:gs pos="0">
                <a:srgbClr val="062379"/>
              </a:gs>
              <a:gs pos="55000">
                <a:srgbClr val="385ED2"/>
              </a:gs>
              <a:gs pos="76000">
                <a:srgbClr val="4873F5">
                  <a:alpha val="87058"/>
                </a:srgbClr>
              </a:gs>
              <a:gs pos="100000">
                <a:srgbClr val="43E1D3"/>
              </a:gs>
            </a:gsLst>
            <a:lin ang="3000000" scaled="0"/>
          </a:gradFill>
          <a:ln>
            <a:noFill/>
          </a:ln>
        </p:spPr>
        <p:txBody>
          <a:bodyPr anchorCtr="0" anchor="ctr" bIns="40075" lIns="80175" spcFirstLastPara="1" rIns="80175" wrap="square" tIns="4007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51" name="Google Shape;451;p43"/>
          <p:cNvSpPr txBox="1"/>
          <p:nvPr>
            <p:ph type="title"/>
          </p:nvPr>
        </p:nvSpPr>
        <p:spPr>
          <a:xfrm>
            <a:off x="496479" y="3506491"/>
            <a:ext cx="2659330" cy="546688"/>
          </a:xfrm>
          <a:prstGeom prst="rect">
            <a:avLst/>
          </a:prstGeom>
          <a:noFill/>
          <a:ln>
            <a:noFill/>
          </a:ln>
        </p:spPr>
        <p:txBody>
          <a:bodyPr anchorCtr="0" anchor="ctr" bIns="0" lIns="0" spcFirstLastPara="1" rIns="0" wrap="square" tIns="0">
            <a:spAutoFit/>
          </a:bodyPr>
          <a:lstStyle>
            <a:lvl1pPr lvl="0" algn="l">
              <a:lnSpc>
                <a:spcPct val="90000"/>
              </a:lnSpc>
              <a:spcBef>
                <a:spcPts val="0"/>
              </a:spcBef>
              <a:spcAft>
                <a:spcPts val="0"/>
              </a:spcAft>
              <a:buClr>
                <a:schemeClr val="lt1"/>
              </a:buClr>
              <a:buSzPts val="4500"/>
              <a:buFont typeface="Franklin Gothic"/>
              <a:buNone/>
              <a:defRPr sz="3947">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2" name="Google Shape;452;p43"/>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453" name="Google Shape;453;p43"/>
          <p:cNvSpPr txBox="1"/>
          <p:nvPr>
            <p:ph idx="11" type="ftr"/>
          </p:nvPr>
        </p:nvSpPr>
        <p:spPr>
          <a:xfrm>
            <a:off x="3824273" y="7144839"/>
            <a:ext cx="486282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Blue on Left">
  <p:cSld name="1/2 Blue on Left">
    <p:spTree>
      <p:nvGrpSpPr>
        <p:cNvPr id="454" name="Shape 454"/>
        <p:cNvGrpSpPr/>
        <p:nvPr/>
      </p:nvGrpSpPr>
      <p:grpSpPr>
        <a:xfrm>
          <a:off x="0" y="0"/>
          <a:ext cx="0" cy="0"/>
          <a:chOff x="0" y="0"/>
          <a:chExt cx="0" cy="0"/>
        </a:xfrm>
      </p:grpSpPr>
      <p:sp>
        <p:nvSpPr>
          <p:cNvPr id="455" name="Google Shape;455;p44"/>
          <p:cNvSpPr/>
          <p:nvPr/>
        </p:nvSpPr>
        <p:spPr>
          <a:xfrm>
            <a:off x="1" y="-1"/>
            <a:ext cx="5348131" cy="7559674"/>
          </a:xfrm>
          <a:prstGeom prst="rect">
            <a:avLst/>
          </a:prstGeom>
          <a:gradFill>
            <a:gsLst>
              <a:gs pos="0">
                <a:srgbClr val="062379"/>
              </a:gs>
              <a:gs pos="55000">
                <a:srgbClr val="385ED2"/>
              </a:gs>
              <a:gs pos="76000">
                <a:srgbClr val="4873F5">
                  <a:alpha val="87058"/>
                </a:srgbClr>
              </a:gs>
              <a:gs pos="100000">
                <a:srgbClr val="43E1D3"/>
              </a:gs>
            </a:gsLst>
            <a:lin ang="3000000" scaled="0"/>
          </a:gradFill>
          <a:ln>
            <a:noFill/>
          </a:ln>
        </p:spPr>
        <p:txBody>
          <a:bodyPr anchorCtr="0" anchor="ctr" bIns="40075" lIns="80175" spcFirstLastPara="1" rIns="80175" wrap="square" tIns="4007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56" name="Google Shape;456;p44"/>
          <p:cNvSpPr txBox="1"/>
          <p:nvPr>
            <p:ph type="title"/>
          </p:nvPr>
        </p:nvSpPr>
        <p:spPr>
          <a:xfrm>
            <a:off x="473029" y="620427"/>
            <a:ext cx="4449948"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7" name="Google Shape;457;p44"/>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cxnSp>
        <p:nvCxnSpPr>
          <p:cNvPr id="458" name="Google Shape;458;p44"/>
          <p:cNvCxnSpPr/>
          <p:nvPr/>
        </p:nvCxnSpPr>
        <p:spPr>
          <a:xfrm>
            <a:off x="473028" y="534523"/>
            <a:ext cx="473555" cy="0"/>
          </a:xfrm>
          <a:prstGeom prst="straightConnector1">
            <a:avLst/>
          </a:prstGeom>
          <a:noFill/>
          <a:ln cap="flat" cmpd="sng" w="38100">
            <a:solidFill>
              <a:schemeClr val="lt1"/>
            </a:solidFill>
            <a:prstDash val="solid"/>
            <a:miter lim="800000"/>
            <a:headEnd len="sm" w="sm" type="none"/>
            <a:tailEnd len="sm" w="sm" type="none"/>
          </a:ln>
        </p:spPr>
      </p:cxnSp>
      <p:sp>
        <p:nvSpPr>
          <p:cNvPr id="459" name="Google Shape;459;p44"/>
          <p:cNvSpPr txBox="1"/>
          <p:nvPr>
            <p:ph idx="11" type="ftr"/>
          </p:nvPr>
        </p:nvSpPr>
        <p:spPr>
          <a:xfrm>
            <a:off x="481651" y="7144839"/>
            <a:ext cx="4449948"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lt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dient BG (with Title)" showMasterSp="0">
  <p:cSld name="Gradient BG (with Title)">
    <p:spTree>
      <p:nvGrpSpPr>
        <p:cNvPr id="460" name="Shape 460"/>
        <p:cNvGrpSpPr/>
        <p:nvPr/>
      </p:nvGrpSpPr>
      <p:grpSpPr>
        <a:xfrm>
          <a:off x="0" y="0"/>
          <a:ext cx="0" cy="0"/>
          <a:chOff x="0" y="0"/>
          <a:chExt cx="0" cy="0"/>
        </a:xfrm>
      </p:grpSpPr>
      <p:sp>
        <p:nvSpPr>
          <p:cNvPr id="461" name="Google Shape;461;p45"/>
          <p:cNvSpPr/>
          <p:nvPr/>
        </p:nvSpPr>
        <p:spPr>
          <a:xfrm>
            <a:off x="0" y="0"/>
            <a:ext cx="10691813" cy="7559675"/>
          </a:xfrm>
          <a:prstGeom prst="rect">
            <a:avLst/>
          </a:prstGeom>
          <a:gradFill>
            <a:gsLst>
              <a:gs pos="0">
                <a:srgbClr val="062379"/>
              </a:gs>
              <a:gs pos="16000">
                <a:srgbClr val="062379"/>
              </a:gs>
              <a:gs pos="45000">
                <a:srgbClr val="0934B6">
                  <a:alpha val="87058"/>
                </a:srgbClr>
              </a:gs>
              <a:gs pos="79000">
                <a:srgbClr val="036DFF">
                  <a:alpha val="80000"/>
                </a:srgbClr>
              </a:gs>
              <a:gs pos="100000">
                <a:srgbClr val="43E1D3"/>
              </a:gs>
            </a:gsLst>
            <a:lin ang="2700000" scaled="0"/>
          </a:gradFill>
          <a:ln>
            <a:noFill/>
          </a:ln>
        </p:spPr>
        <p:txBody>
          <a:bodyPr anchorCtr="0" anchor="ctr" bIns="40075" lIns="80175" spcFirstLastPara="1" rIns="80175" wrap="square" tIns="400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62" name="Google Shape;462;p45"/>
          <p:cNvSpPr txBox="1"/>
          <p:nvPr>
            <p:ph type="title"/>
          </p:nvPr>
        </p:nvSpPr>
        <p:spPr>
          <a:xfrm>
            <a:off x="473029" y="617944"/>
            <a:ext cx="9725386"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463" name="Google Shape;463;p45"/>
          <p:cNvCxnSpPr/>
          <p:nvPr/>
        </p:nvCxnSpPr>
        <p:spPr>
          <a:xfrm>
            <a:off x="473028" y="534523"/>
            <a:ext cx="473555" cy="0"/>
          </a:xfrm>
          <a:prstGeom prst="straightConnector1">
            <a:avLst/>
          </a:prstGeom>
          <a:noFill/>
          <a:ln cap="flat" cmpd="sng" w="38100">
            <a:solidFill>
              <a:schemeClr val="lt1"/>
            </a:solidFill>
            <a:prstDash val="solid"/>
            <a:miter lim="800000"/>
            <a:headEnd len="sm" w="sm" type="none"/>
            <a:tailEnd len="sm" w="sm" type="none"/>
          </a:ln>
        </p:spPr>
      </p:cxnSp>
      <p:grpSp>
        <p:nvGrpSpPr>
          <p:cNvPr id="464" name="Google Shape;464;p45"/>
          <p:cNvGrpSpPr/>
          <p:nvPr/>
        </p:nvGrpSpPr>
        <p:grpSpPr>
          <a:xfrm>
            <a:off x="10522087" y="6792672"/>
            <a:ext cx="60071" cy="487138"/>
            <a:chOff x="11998459" y="6162188"/>
            <a:chExt cx="68500" cy="441925"/>
          </a:xfrm>
        </p:grpSpPr>
        <p:sp>
          <p:nvSpPr>
            <p:cNvPr id="465" name="Google Shape;465;p45"/>
            <p:cNvSpPr/>
            <p:nvPr/>
          </p:nvSpPr>
          <p:spPr>
            <a:xfrm rot="-5400000">
              <a:off x="12063068" y="6476346"/>
              <a:ext cx="17" cy="1717"/>
            </a:xfrm>
            <a:custGeom>
              <a:rect b="b" l="l" r="r" t="t"/>
              <a:pathLst>
                <a:path extrusionOk="0" h="1717" w="17">
                  <a:moveTo>
                    <a:pt x="0" y="0"/>
                  </a:moveTo>
                  <a:lnTo>
                    <a:pt x="17" y="0"/>
                  </a:lnTo>
                  <a:lnTo>
                    <a:pt x="17"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66" name="Google Shape;466;p45"/>
            <p:cNvSpPr/>
            <p:nvPr/>
          </p:nvSpPr>
          <p:spPr>
            <a:xfrm rot="-5400000">
              <a:off x="12023737" y="6455896"/>
              <a:ext cx="453" cy="271"/>
            </a:xfrm>
            <a:custGeom>
              <a:rect b="b" l="l" r="r" t="t"/>
              <a:pathLst>
                <a:path extrusionOk="0" h="271" w="453">
                  <a:moveTo>
                    <a:pt x="0" y="0"/>
                  </a:moveTo>
                  <a:cubicBezTo>
                    <a:pt x="258" y="172"/>
                    <a:pt x="498" y="344"/>
                    <a:pt x="447" y="2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67" name="Google Shape;467;p45"/>
            <p:cNvSpPr/>
            <p:nvPr/>
          </p:nvSpPr>
          <p:spPr>
            <a:xfrm rot="-5400000">
              <a:off x="12023907" y="6477766"/>
              <a:ext cx="15" cy="76"/>
            </a:xfrm>
            <a:custGeom>
              <a:rect b="b" l="l" r="r" t="t"/>
              <a:pathLst>
                <a:path extrusionOk="0" h="76" w="15">
                  <a:moveTo>
                    <a:pt x="15" y="38"/>
                  </a:moveTo>
                  <a:cubicBezTo>
                    <a:pt x="15" y="38"/>
                    <a:pt x="15" y="-48"/>
                    <a:pt x="15" y="38"/>
                  </a:cubicBezTo>
                  <a:cubicBezTo>
                    <a:pt x="15" y="124"/>
                    <a:pt x="-19" y="38"/>
                    <a:pt x="15" y="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68" name="Google Shape;468;p45"/>
            <p:cNvSpPr/>
            <p:nvPr/>
          </p:nvSpPr>
          <p:spPr>
            <a:xfrm rot="-5400000">
              <a:off x="12021636" y="6473651"/>
              <a:ext cx="261" cy="103"/>
            </a:xfrm>
            <a:custGeom>
              <a:rect b="b" l="l" r="r" t="t"/>
              <a:pathLst>
                <a:path extrusionOk="0" h="103" w="261">
                  <a:moveTo>
                    <a:pt x="262" y="0"/>
                  </a:moveTo>
                  <a:lnTo>
                    <a:pt x="56" y="103"/>
                  </a:lnTo>
                  <a:cubicBezTo>
                    <a:pt x="176" y="103"/>
                    <a:pt x="-116" y="103"/>
                    <a:pt x="56" y="1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69" name="Google Shape;469;p45"/>
            <p:cNvSpPr/>
            <p:nvPr/>
          </p:nvSpPr>
          <p:spPr>
            <a:xfrm rot="-5400000">
              <a:off x="12015635" y="6442208"/>
              <a:ext cx="51323" cy="51323"/>
            </a:xfrm>
            <a:custGeom>
              <a:rect b="b" l="l" r="r" t="t"/>
              <a:pathLst>
                <a:path extrusionOk="0" h="51323" w="51323">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70" name="Google Shape;470;p45"/>
            <p:cNvSpPr/>
            <p:nvPr/>
          </p:nvSpPr>
          <p:spPr>
            <a:xfrm rot="-5400000">
              <a:off x="12026199" y="6563439"/>
              <a:ext cx="13277" cy="68070"/>
            </a:xfrm>
            <a:custGeom>
              <a:rect b="b" l="l" r="r" t="t"/>
              <a:pathLst>
                <a:path extrusionOk="0" h="68070" w="13277">
                  <a:moveTo>
                    <a:pt x="13277" y="12024"/>
                  </a:moveTo>
                  <a:lnTo>
                    <a:pt x="0" y="12024"/>
                  </a:lnTo>
                  <a:lnTo>
                    <a:pt x="0" y="0"/>
                  </a:lnTo>
                  <a:lnTo>
                    <a:pt x="13277" y="0"/>
                  </a:lnTo>
                  <a:close/>
                  <a:moveTo>
                    <a:pt x="0" y="17984"/>
                  </a:moveTo>
                  <a:lnTo>
                    <a:pt x="13277" y="17984"/>
                  </a:lnTo>
                  <a:lnTo>
                    <a:pt x="13277"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71" name="Google Shape;471;p45"/>
            <p:cNvSpPr/>
            <p:nvPr/>
          </p:nvSpPr>
          <p:spPr>
            <a:xfrm rot="-5400000">
              <a:off x="12018640" y="6529825"/>
              <a:ext cx="45208" cy="51256"/>
            </a:xfrm>
            <a:custGeom>
              <a:rect b="b" l="l" r="r" t="t"/>
              <a:pathLst>
                <a:path extrusionOk="0" h="51256" w="45208">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72" name="Google Shape;472;p45"/>
            <p:cNvSpPr/>
            <p:nvPr/>
          </p:nvSpPr>
          <p:spPr>
            <a:xfrm rot="-5400000">
              <a:off x="12018195" y="6477145"/>
              <a:ext cx="28942" cy="68414"/>
            </a:xfrm>
            <a:custGeom>
              <a:rect b="b" l="l" r="r" t="t"/>
              <a:pathLst>
                <a:path extrusionOk="0" h="68414" w="28942">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73" name="Google Shape;473;p45"/>
            <p:cNvSpPr/>
            <p:nvPr/>
          </p:nvSpPr>
          <p:spPr>
            <a:xfrm rot="-5400000">
              <a:off x="12016830" y="6161182"/>
              <a:ext cx="49036" cy="51048"/>
            </a:xfrm>
            <a:custGeom>
              <a:rect b="b" l="l" r="r" t="t"/>
              <a:pathLst>
                <a:path extrusionOk="0" h="51048" w="49036">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74" name="Google Shape;474;p45"/>
            <p:cNvSpPr/>
            <p:nvPr/>
          </p:nvSpPr>
          <p:spPr>
            <a:xfrm rot="-5400000">
              <a:off x="12005374" y="6370523"/>
              <a:ext cx="71791" cy="51205"/>
            </a:xfrm>
            <a:custGeom>
              <a:rect b="b" l="l" r="r" t="t"/>
              <a:pathLst>
                <a:path extrusionOk="0" h="51205" w="71791">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75" name="Google Shape;475;p45"/>
            <p:cNvSpPr/>
            <p:nvPr/>
          </p:nvSpPr>
          <p:spPr>
            <a:xfrm rot="-5400000">
              <a:off x="12026199" y="6307354"/>
              <a:ext cx="13277" cy="68070"/>
            </a:xfrm>
            <a:custGeom>
              <a:rect b="b" l="l" r="r" t="t"/>
              <a:pathLst>
                <a:path extrusionOk="0" h="68070" w="13277">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76" name="Google Shape;476;p45"/>
            <p:cNvSpPr/>
            <p:nvPr/>
          </p:nvSpPr>
          <p:spPr>
            <a:xfrm rot="-5400000">
              <a:off x="12018641" y="6273739"/>
              <a:ext cx="45208" cy="51255"/>
            </a:xfrm>
            <a:custGeom>
              <a:rect b="b" l="l" r="r" t="t"/>
              <a:pathLst>
                <a:path extrusionOk="0" h="51255" w="45208">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77" name="Google Shape;477;p45"/>
            <p:cNvSpPr/>
            <p:nvPr/>
          </p:nvSpPr>
          <p:spPr>
            <a:xfrm rot="-5400000">
              <a:off x="12017163" y="6218687"/>
              <a:ext cx="48082" cy="51510"/>
            </a:xfrm>
            <a:custGeom>
              <a:rect b="b" l="l" r="r" t="t"/>
              <a:pathLst>
                <a:path extrusionOk="0" h="51510" w="48082">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grpSp>
      <p:sp>
        <p:nvSpPr>
          <p:cNvPr id="478" name="Google Shape;478;p45"/>
          <p:cNvSpPr txBox="1"/>
          <p:nvPr/>
        </p:nvSpPr>
        <p:spPr>
          <a:xfrm rot="-5400000">
            <a:off x="9689921" y="5844376"/>
            <a:ext cx="1728140"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800"/>
              <a:buFont typeface="Arial"/>
              <a:buNone/>
            </a:pPr>
            <a:r>
              <a:rPr b="0" i="0" lang="en-IN" sz="702" u="none" cap="none" strike="noStrike">
                <a:solidFill>
                  <a:schemeClr val="lt1"/>
                </a:solidFill>
                <a:latin typeface="Calibri"/>
                <a:ea typeface="Calibri"/>
                <a:cs typeface="Calibri"/>
                <a:sym typeface="Calibri"/>
              </a:rPr>
              <a:t>Copyright © 2020. All rights reserved.</a:t>
            </a:r>
            <a:endParaRPr b="0" i="0" sz="1228" u="none" cap="none" strike="noStrike">
              <a:solidFill>
                <a:srgbClr val="000000"/>
              </a:solidFill>
              <a:latin typeface="Arial"/>
              <a:ea typeface="Arial"/>
              <a:cs typeface="Arial"/>
              <a:sym typeface="Arial"/>
            </a:endParaRPr>
          </a:p>
        </p:txBody>
      </p:sp>
      <p:sp>
        <p:nvSpPr>
          <p:cNvPr id="479" name="Google Shape;479;p45"/>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480" name="Google Shape;480;p45"/>
          <p:cNvSpPr txBox="1"/>
          <p:nvPr>
            <p:ph idx="11" type="ftr"/>
          </p:nvPr>
        </p:nvSpPr>
        <p:spPr>
          <a:xfrm>
            <a:off x="483081" y="7144839"/>
            <a:ext cx="486282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lt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Gradient BG (with Title)" showMasterSp="0">
  <p:cSld name="1_Gradient BG (with Title)">
    <p:spTree>
      <p:nvGrpSpPr>
        <p:cNvPr id="481" name="Shape 481"/>
        <p:cNvGrpSpPr/>
        <p:nvPr/>
      </p:nvGrpSpPr>
      <p:grpSpPr>
        <a:xfrm>
          <a:off x="0" y="0"/>
          <a:ext cx="0" cy="0"/>
          <a:chOff x="0" y="0"/>
          <a:chExt cx="0" cy="0"/>
        </a:xfrm>
      </p:grpSpPr>
      <p:sp>
        <p:nvSpPr>
          <p:cNvPr id="482" name="Google Shape;482;p46"/>
          <p:cNvSpPr/>
          <p:nvPr/>
        </p:nvSpPr>
        <p:spPr>
          <a:xfrm>
            <a:off x="0" y="0"/>
            <a:ext cx="10691813" cy="7559675"/>
          </a:xfrm>
          <a:prstGeom prst="rect">
            <a:avLst/>
          </a:prstGeom>
          <a:gradFill>
            <a:gsLst>
              <a:gs pos="0">
                <a:srgbClr val="062379"/>
              </a:gs>
              <a:gs pos="16000">
                <a:srgbClr val="062379"/>
              </a:gs>
              <a:gs pos="45000">
                <a:srgbClr val="0934B6">
                  <a:alpha val="87058"/>
                </a:srgbClr>
              </a:gs>
              <a:gs pos="79000">
                <a:srgbClr val="036DFF">
                  <a:alpha val="80000"/>
                </a:srgbClr>
              </a:gs>
              <a:gs pos="100000">
                <a:srgbClr val="43E1D3"/>
              </a:gs>
            </a:gsLst>
            <a:lin ang="2700000" scaled="0"/>
          </a:gradFill>
          <a:ln>
            <a:noFill/>
          </a:ln>
        </p:spPr>
        <p:txBody>
          <a:bodyPr anchorCtr="0" anchor="ctr" bIns="40075" lIns="80175" spcFirstLastPara="1" rIns="80175" wrap="square" tIns="400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grpSp>
        <p:nvGrpSpPr>
          <p:cNvPr id="483" name="Google Shape;483;p46"/>
          <p:cNvGrpSpPr/>
          <p:nvPr/>
        </p:nvGrpSpPr>
        <p:grpSpPr>
          <a:xfrm>
            <a:off x="10522087" y="6792672"/>
            <a:ext cx="60071" cy="487138"/>
            <a:chOff x="11998459" y="6162188"/>
            <a:chExt cx="68500" cy="441925"/>
          </a:xfrm>
        </p:grpSpPr>
        <p:sp>
          <p:nvSpPr>
            <p:cNvPr id="484" name="Google Shape;484;p46"/>
            <p:cNvSpPr/>
            <p:nvPr/>
          </p:nvSpPr>
          <p:spPr>
            <a:xfrm rot="-5400000">
              <a:off x="12063068" y="6476346"/>
              <a:ext cx="17" cy="1717"/>
            </a:xfrm>
            <a:custGeom>
              <a:rect b="b" l="l" r="r" t="t"/>
              <a:pathLst>
                <a:path extrusionOk="0" h="1717" w="17">
                  <a:moveTo>
                    <a:pt x="0" y="0"/>
                  </a:moveTo>
                  <a:lnTo>
                    <a:pt x="17" y="0"/>
                  </a:lnTo>
                  <a:lnTo>
                    <a:pt x="17"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85" name="Google Shape;485;p46"/>
            <p:cNvSpPr/>
            <p:nvPr/>
          </p:nvSpPr>
          <p:spPr>
            <a:xfrm rot="-5400000">
              <a:off x="12023737" y="6455896"/>
              <a:ext cx="453" cy="271"/>
            </a:xfrm>
            <a:custGeom>
              <a:rect b="b" l="l" r="r" t="t"/>
              <a:pathLst>
                <a:path extrusionOk="0" h="271" w="453">
                  <a:moveTo>
                    <a:pt x="0" y="0"/>
                  </a:moveTo>
                  <a:cubicBezTo>
                    <a:pt x="258" y="172"/>
                    <a:pt x="498" y="344"/>
                    <a:pt x="447" y="2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86" name="Google Shape;486;p46"/>
            <p:cNvSpPr/>
            <p:nvPr/>
          </p:nvSpPr>
          <p:spPr>
            <a:xfrm rot="-5400000">
              <a:off x="12023907" y="6477766"/>
              <a:ext cx="15" cy="76"/>
            </a:xfrm>
            <a:custGeom>
              <a:rect b="b" l="l" r="r" t="t"/>
              <a:pathLst>
                <a:path extrusionOk="0" h="76" w="15">
                  <a:moveTo>
                    <a:pt x="15" y="38"/>
                  </a:moveTo>
                  <a:cubicBezTo>
                    <a:pt x="15" y="38"/>
                    <a:pt x="15" y="-48"/>
                    <a:pt x="15" y="38"/>
                  </a:cubicBezTo>
                  <a:cubicBezTo>
                    <a:pt x="15" y="124"/>
                    <a:pt x="-19" y="38"/>
                    <a:pt x="15" y="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87" name="Google Shape;487;p46"/>
            <p:cNvSpPr/>
            <p:nvPr/>
          </p:nvSpPr>
          <p:spPr>
            <a:xfrm rot="-5400000">
              <a:off x="12021636" y="6473651"/>
              <a:ext cx="261" cy="103"/>
            </a:xfrm>
            <a:custGeom>
              <a:rect b="b" l="l" r="r" t="t"/>
              <a:pathLst>
                <a:path extrusionOk="0" h="103" w="261">
                  <a:moveTo>
                    <a:pt x="262" y="0"/>
                  </a:moveTo>
                  <a:lnTo>
                    <a:pt x="56" y="103"/>
                  </a:lnTo>
                  <a:cubicBezTo>
                    <a:pt x="176" y="103"/>
                    <a:pt x="-116" y="103"/>
                    <a:pt x="56" y="1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88" name="Google Shape;488;p46"/>
            <p:cNvSpPr/>
            <p:nvPr/>
          </p:nvSpPr>
          <p:spPr>
            <a:xfrm rot="-5400000">
              <a:off x="12015635" y="6442208"/>
              <a:ext cx="51323" cy="51323"/>
            </a:xfrm>
            <a:custGeom>
              <a:rect b="b" l="l" r="r" t="t"/>
              <a:pathLst>
                <a:path extrusionOk="0" h="51323" w="51323">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89" name="Google Shape;489;p46"/>
            <p:cNvSpPr/>
            <p:nvPr/>
          </p:nvSpPr>
          <p:spPr>
            <a:xfrm rot="-5400000">
              <a:off x="12026199" y="6563439"/>
              <a:ext cx="13277" cy="68070"/>
            </a:xfrm>
            <a:custGeom>
              <a:rect b="b" l="l" r="r" t="t"/>
              <a:pathLst>
                <a:path extrusionOk="0" h="68070" w="13277">
                  <a:moveTo>
                    <a:pt x="13277" y="12024"/>
                  </a:moveTo>
                  <a:lnTo>
                    <a:pt x="0" y="12024"/>
                  </a:lnTo>
                  <a:lnTo>
                    <a:pt x="0" y="0"/>
                  </a:lnTo>
                  <a:lnTo>
                    <a:pt x="13277" y="0"/>
                  </a:lnTo>
                  <a:close/>
                  <a:moveTo>
                    <a:pt x="0" y="17984"/>
                  </a:moveTo>
                  <a:lnTo>
                    <a:pt x="13277" y="17984"/>
                  </a:lnTo>
                  <a:lnTo>
                    <a:pt x="13277"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90" name="Google Shape;490;p46"/>
            <p:cNvSpPr/>
            <p:nvPr/>
          </p:nvSpPr>
          <p:spPr>
            <a:xfrm rot="-5400000">
              <a:off x="12018640" y="6529825"/>
              <a:ext cx="45208" cy="51256"/>
            </a:xfrm>
            <a:custGeom>
              <a:rect b="b" l="l" r="r" t="t"/>
              <a:pathLst>
                <a:path extrusionOk="0" h="51256" w="45208">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91" name="Google Shape;491;p46"/>
            <p:cNvSpPr/>
            <p:nvPr/>
          </p:nvSpPr>
          <p:spPr>
            <a:xfrm rot="-5400000">
              <a:off x="12018195" y="6477145"/>
              <a:ext cx="28942" cy="68414"/>
            </a:xfrm>
            <a:custGeom>
              <a:rect b="b" l="l" r="r" t="t"/>
              <a:pathLst>
                <a:path extrusionOk="0" h="68414" w="28942">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92" name="Google Shape;492;p46"/>
            <p:cNvSpPr/>
            <p:nvPr/>
          </p:nvSpPr>
          <p:spPr>
            <a:xfrm rot="-5400000">
              <a:off x="12016830" y="6161182"/>
              <a:ext cx="49036" cy="51048"/>
            </a:xfrm>
            <a:custGeom>
              <a:rect b="b" l="l" r="r" t="t"/>
              <a:pathLst>
                <a:path extrusionOk="0" h="51048" w="49036">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93" name="Google Shape;493;p46"/>
            <p:cNvSpPr/>
            <p:nvPr/>
          </p:nvSpPr>
          <p:spPr>
            <a:xfrm rot="-5400000">
              <a:off x="12005374" y="6370523"/>
              <a:ext cx="71791" cy="51205"/>
            </a:xfrm>
            <a:custGeom>
              <a:rect b="b" l="l" r="r" t="t"/>
              <a:pathLst>
                <a:path extrusionOk="0" h="51205" w="71791">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94" name="Google Shape;494;p46"/>
            <p:cNvSpPr/>
            <p:nvPr/>
          </p:nvSpPr>
          <p:spPr>
            <a:xfrm rot="-5400000">
              <a:off x="12026199" y="6307354"/>
              <a:ext cx="13277" cy="68070"/>
            </a:xfrm>
            <a:custGeom>
              <a:rect b="b" l="l" r="r" t="t"/>
              <a:pathLst>
                <a:path extrusionOk="0" h="68070" w="13277">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95" name="Google Shape;495;p46"/>
            <p:cNvSpPr/>
            <p:nvPr/>
          </p:nvSpPr>
          <p:spPr>
            <a:xfrm rot="-5400000">
              <a:off x="12018641" y="6273739"/>
              <a:ext cx="45208" cy="51255"/>
            </a:xfrm>
            <a:custGeom>
              <a:rect b="b" l="l" r="r" t="t"/>
              <a:pathLst>
                <a:path extrusionOk="0" h="51255" w="45208">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496" name="Google Shape;496;p46"/>
            <p:cNvSpPr/>
            <p:nvPr/>
          </p:nvSpPr>
          <p:spPr>
            <a:xfrm rot="-5400000">
              <a:off x="12017163" y="6218687"/>
              <a:ext cx="48082" cy="51510"/>
            </a:xfrm>
            <a:custGeom>
              <a:rect b="b" l="l" r="r" t="t"/>
              <a:pathLst>
                <a:path extrusionOk="0" h="51510" w="48082">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grpSp>
      <p:sp>
        <p:nvSpPr>
          <p:cNvPr id="497" name="Google Shape;497;p46"/>
          <p:cNvSpPr txBox="1"/>
          <p:nvPr/>
        </p:nvSpPr>
        <p:spPr>
          <a:xfrm rot="-5400000">
            <a:off x="9689921" y="5844376"/>
            <a:ext cx="1728140"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800"/>
              <a:buFont typeface="Arial"/>
              <a:buNone/>
            </a:pPr>
            <a:r>
              <a:rPr b="0" i="0" lang="en-IN" sz="702" u="none" cap="none" strike="noStrike">
                <a:solidFill>
                  <a:schemeClr val="lt1"/>
                </a:solidFill>
                <a:latin typeface="Calibri"/>
                <a:ea typeface="Calibri"/>
                <a:cs typeface="Calibri"/>
                <a:sym typeface="Calibri"/>
              </a:rPr>
              <a:t>Copyright © 2020. All rights reserved.</a:t>
            </a:r>
            <a:endParaRPr b="0" i="0" sz="1228" u="none" cap="none" strike="noStrike">
              <a:solidFill>
                <a:srgbClr val="000000"/>
              </a:solidFill>
              <a:latin typeface="Arial"/>
              <a:ea typeface="Arial"/>
              <a:cs typeface="Arial"/>
              <a:sym typeface="Arial"/>
            </a:endParaRPr>
          </a:p>
        </p:txBody>
      </p:sp>
      <p:sp>
        <p:nvSpPr>
          <p:cNvPr id="498" name="Google Shape;498;p46"/>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499" name="Google Shape;499;p46"/>
          <p:cNvSpPr txBox="1"/>
          <p:nvPr>
            <p:ph idx="11" type="ftr"/>
          </p:nvPr>
        </p:nvSpPr>
        <p:spPr>
          <a:xfrm>
            <a:off x="483081" y="7144839"/>
            <a:ext cx="486282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lt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 Blue on Right">
  <p:cSld name="1/3 Blue on Right">
    <p:spTree>
      <p:nvGrpSpPr>
        <p:cNvPr id="500" name="Shape 500"/>
        <p:cNvGrpSpPr/>
        <p:nvPr/>
      </p:nvGrpSpPr>
      <p:grpSpPr>
        <a:xfrm>
          <a:off x="0" y="0"/>
          <a:ext cx="0" cy="0"/>
          <a:chOff x="0" y="0"/>
          <a:chExt cx="0" cy="0"/>
        </a:xfrm>
      </p:grpSpPr>
      <p:sp>
        <p:nvSpPr>
          <p:cNvPr id="501" name="Google Shape;501;p47"/>
          <p:cNvSpPr/>
          <p:nvPr/>
        </p:nvSpPr>
        <p:spPr>
          <a:xfrm>
            <a:off x="7133806" y="-1"/>
            <a:ext cx="3560233" cy="7559676"/>
          </a:xfrm>
          <a:prstGeom prst="rect">
            <a:avLst/>
          </a:prstGeom>
          <a:gradFill>
            <a:gsLst>
              <a:gs pos="0">
                <a:srgbClr val="062379"/>
              </a:gs>
              <a:gs pos="16000">
                <a:srgbClr val="062379"/>
              </a:gs>
              <a:gs pos="45000">
                <a:srgbClr val="0934B6">
                  <a:alpha val="87058"/>
                </a:srgbClr>
              </a:gs>
              <a:gs pos="79000">
                <a:srgbClr val="036DFF">
                  <a:alpha val="80000"/>
                </a:srgbClr>
              </a:gs>
              <a:gs pos="100000">
                <a:srgbClr val="43E1D3"/>
              </a:gs>
            </a:gsLst>
            <a:lin ang="2700000" scaled="0"/>
          </a:gradFill>
          <a:ln>
            <a:noFill/>
          </a:ln>
        </p:spPr>
        <p:txBody>
          <a:bodyPr anchorCtr="0" anchor="ctr" bIns="40075" lIns="80175" spcFirstLastPara="1" rIns="80175" wrap="square" tIns="400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02" name="Google Shape;502;p47"/>
          <p:cNvSpPr txBox="1"/>
          <p:nvPr>
            <p:ph type="title"/>
          </p:nvPr>
        </p:nvSpPr>
        <p:spPr>
          <a:xfrm>
            <a:off x="473029" y="620428"/>
            <a:ext cx="6367664"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3" name="Google Shape;503;p47"/>
          <p:cNvSpPr txBox="1"/>
          <p:nvPr>
            <p:ph idx="12" type="sldNum"/>
          </p:nvPr>
        </p:nvSpPr>
        <p:spPr>
          <a:xfrm>
            <a:off x="10076590" y="7135905"/>
            <a:ext cx="132142"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cxnSp>
        <p:nvCxnSpPr>
          <p:cNvPr id="504" name="Google Shape;504;p47"/>
          <p:cNvCxnSpPr/>
          <p:nvPr/>
        </p:nvCxnSpPr>
        <p:spPr>
          <a:xfrm>
            <a:off x="473028" y="534523"/>
            <a:ext cx="473555" cy="0"/>
          </a:xfrm>
          <a:prstGeom prst="straightConnector1">
            <a:avLst/>
          </a:prstGeom>
          <a:noFill/>
          <a:ln cap="flat" cmpd="sng" w="38100">
            <a:solidFill>
              <a:schemeClr val="dk2"/>
            </a:solidFill>
            <a:prstDash val="solid"/>
            <a:miter lim="800000"/>
            <a:headEnd len="sm" w="sm" type="none"/>
            <a:tailEnd len="sm" w="sm" type="none"/>
          </a:ln>
        </p:spPr>
      </p:cxnSp>
      <p:grpSp>
        <p:nvGrpSpPr>
          <p:cNvPr id="505" name="Google Shape;505;p47"/>
          <p:cNvGrpSpPr/>
          <p:nvPr/>
        </p:nvGrpSpPr>
        <p:grpSpPr>
          <a:xfrm>
            <a:off x="10522087" y="6792672"/>
            <a:ext cx="60071" cy="487138"/>
            <a:chOff x="11998459" y="6162188"/>
            <a:chExt cx="68500" cy="441925"/>
          </a:xfrm>
        </p:grpSpPr>
        <p:sp>
          <p:nvSpPr>
            <p:cNvPr id="506" name="Google Shape;506;p47"/>
            <p:cNvSpPr/>
            <p:nvPr/>
          </p:nvSpPr>
          <p:spPr>
            <a:xfrm rot="-5400000">
              <a:off x="12063068" y="6476346"/>
              <a:ext cx="17" cy="1717"/>
            </a:xfrm>
            <a:custGeom>
              <a:rect b="b" l="l" r="r" t="t"/>
              <a:pathLst>
                <a:path extrusionOk="0" h="1717" w="17">
                  <a:moveTo>
                    <a:pt x="0" y="0"/>
                  </a:moveTo>
                  <a:lnTo>
                    <a:pt x="17" y="0"/>
                  </a:lnTo>
                  <a:lnTo>
                    <a:pt x="17"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07" name="Google Shape;507;p47"/>
            <p:cNvSpPr/>
            <p:nvPr/>
          </p:nvSpPr>
          <p:spPr>
            <a:xfrm rot="-5400000">
              <a:off x="12023737" y="6455896"/>
              <a:ext cx="453" cy="271"/>
            </a:xfrm>
            <a:custGeom>
              <a:rect b="b" l="l" r="r" t="t"/>
              <a:pathLst>
                <a:path extrusionOk="0" h="271" w="453">
                  <a:moveTo>
                    <a:pt x="0" y="0"/>
                  </a:moveTo>
                  <a:cubicBezTo>
                    <a:pt x="258" y="172"/>
                    <a:pt x="498" y="344"/>
                    <a:pt x="447" y="2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08" name="Google Shape;508;p47"/>
            <p:cNvSpPr/>
            <p:nvPr/>
          </p:nvSpPr>
          <p:spPr>
            <a:xfrm rot="-5400000">
              <a:off x="12023907" y="6477766"/>
              <a:ext cx="15" cy="76"/>
            </a:xfrm>
            <a:custGeom>
              <a:rect b="b" l="l" r="r" t="t"/>
              <a:pathLst>
                <a:path extrusionOk="0" h="76" w="15">
                  <a:moveTo>
                    <a:pt x="15" y="38"/>
                  </a:moveTo>
                  <a:cubicBezTo>
                    <a:pt x="15" y="38"/>
                    <a:pt x="15" y="-48"/>
                    <a:pt x="15" y="38"/>
                  </a:cubicBezTo>
                  <a:cubicBezTo>
                    <a:pt x="15" y="124"/>
                    <a:pt x="-19" y="38"/>
                    <a:pt x="15" y="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09" name="Google Shape;509;p47"/>
            <p:cNvSpPr/>
            <p:nvPr/>
          </p:nvSpPr>
          <p:spPr>
            <a:xfrm rot="-5400000">
              <a:off x="12021636" y="6473651"/>
              <a:ext cx="261" cy="103"/>
            </a:xfrm>
            <a:custGeom>
              <a:rect b="b" l="l" r="r" t="t"/>
              <a:pathLst>
                <a:path extrusionOk="0" h="103" w="261">
                  <a:moveTo>
                    <a:pt x="262" y="0"/>
                  </a:moveTo>
                  <a:lnTo>
                    <a:pt x="56" y="103"/>
                  </a:lnTo>
                  <a:cubicBezTo>
                    <a:pt x="176" y="103"/>
                    <a:pt x="-116" y="103"/>
                    <a:pt x="56" y="1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10" name="Google Shape;510;p47"/>
            <p:cNvSpPr/>
            <p:nvPr/>
          </p:nvSpPr>
          <p:spPr>
            <a:xfrm rot="-5400000">
              <a:off x="12015635" y="6442208"/>
              <a:ext cx="51323" cy="51323"/>
            </a:xfrm>
            <a:custGeom>
              <a:rect b="b" l="l" r="r" t="t"/>
              <a:pathLst>
                <a:path extrusionOk="0" h="51323" w="51323">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11" name="Google Shape;511;p47"/>
            <p:cNvSpPr/>
            <p:nvPr/>
          </p:nvSpPr>
          <p:spPr>
            <a:xfrm rot="-5400000">
              <a:off x="12026199" y="6563439"/>
              <a:ext cx="13277" cy="68070"/>
            </a:xfrm>
            <a:custGeom>
              <a:rect b="b" l="l" r="r" t="t"/>
              <a:pathLst>
                <a:path extrusionOk="0" h="68070" w="13277">
                  <a:moveTo>
                    <a:pt x="13277" y="12024"/>
                  </a:moveTo>
                  <a:lnTo>
                    <a:pt x="0" y="12024"/>
                  </a:lnTo>
                  <a:lnTo>
                    <a:pt x="0" y="0"/>
                  </a:lnTo>
                  <a:lnTo>
                    <a:pt x="13277" y="0"/>
                  </a:lnTo>
                  <a:close/>
                  <a:moveTo>
                    <a:pt x="0" y="17984"/>
                  </a:moveTo>
                  <a:lnTo>
                    <a:pt x="13277" y="17984"/>
                  </a:lnTo>
                  <a:lnTo>
                    <a:pt x="13277"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12" name="Google Shape;512;p47"/>
            <p:cNvSpPr/>
            <p:nvPr/>
          </p:nvSpPr>
          <p:spPr>
            <a:xfrm rot="-5400000">
              <a:off x="12018640" y="6529825"/>
              <a:ext cx="45208" cy="51256"/>
            </a:xfrm>
            <a:custGeom>
              <a:rect b="b" l="l" r="r" t="t"/>
              <a:pathLst>
                <a:path extrusionOk="0" h="51256" w="45208">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13" name="Google Shape;513;p47"/>
            <p:cNvSpPr/>
            <p:nvPr/>
          </p:nvSpPr>
          <p:spPr>
            <a:xfrm rot="-5400000">
              <a:off x="12018195" y="6477145"/>
              <a:ext cx="28942" cy="68414"/>
            </a:xfrm>
            <a:custGeom>
              <a:rect b="b" l="l" r="r" t="t"/>
              <a:pathLst>
                <a:path extrusionOk="0" h="68414" w="28942">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14" name="Google Shape;514;p47"/>
            <p:cNvSpPr/>
            <p:nvPr/>
          </p:nvSpPr>
          <p:spPr>
            <a:xfrm rot="-5400000">
              <a:off x="12016830" y="6161182"/>
              <a:ext cx="49036" cy="51048"/>
            </a:xfrm>
            <a:custGeom>
              <a:rect b="b" l="l" r="r" t="t"/>
              <a:pathLst>
                <a:path extrusionOk="0" h="51048" w="49036">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15" name="Google Shape;515;p47"/>
            <p:cNvSpPr/>
            <p:nvPr/>
          </p:nvSpPr>
          <p:spPr>
            <a:xfrm rot="-5400000">
              <a:off x="12005374" y="6370523"/>
              <a:ext cx="71791" cy="51205"/>
            </a:xfrm>
            <a:custGeom>
              <a:rect b="b" l="l" r="r" t="t"/>
              <a:pathLst>
                <a:path extrusionOk="0" h="51205" w="71791">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16" name="Google Shape;516;p47"/>
            <p:cNvSpPr/>
            <p:nvPr/>
          </p:nvSpPr>
          <p:spPr>
            <a:xfrm rot="-5400000">
              <a:off x="12026199" y="6307354"/>
              <a:ext cx="13277" cy="68070"/>
            </a:xfrm>
            <a:custGeom>
              <a:rect b="b" l="l" r="r" t="t"/>
              <a:pathLst>
                <a:path extrusionOk="0" h="68070" w="13277">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17" name="Google Shape;517;p47"/>
            <p:cNvSpPr/>
            <p:nvPr/>
          </p:nvSpPr>
          <p:spPr>
            <a:xfrm rot="-5400000">
              <a:off x="12018641" y="6273739"/>
              <a:ext cx="45208" cy="51255"/>
            </a:xfrm>
            <a:custGeom>
              <a:rect b="b" l="l" r="r" t="t"/>
              <a:pathLst>
                <a:path extrusionOk="0" h="51255" w="45208">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18" name="Google Shape;518;p47"/>
            <p:cNvSpPr/>
            <p:nvPr/>
          </p:nvSpPr>
          <p:spPr>
            <a:xfrm rot="-5400000">
              <a:off x="12017163" y="6218687"/>
              <a:ext cx="48082" cy="51510"/>
            </a:xfrm>
            <a:custGeom>
              <a:rect b="b" l="l" r="r" t="t"/>
              <a:pathLst>
                <a:path extrusionOk="0" h="51510" w="48082">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grpSp>
      <p:sp>
        <p:nvSpPr>
          <p:cNvPr id="519" name="Google Shape;519;p47"/>
          <p:cNvSpPr txBox="1"/>
          <p:nvPr/>
        </p:nvSpPr>
        <p:spPr>
          <a:xfrm rot="-5400000">
            <a:off x="9689921" y="5844376"/>
            <a:ext cx="1728140"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800"/>
              <a:buFont typeface="Arial"/>
              <a:buNone/>
            </a:pPr>
            <a:r>
              <a:rPr b="0" i="0" lang="en-IN" sz="702" u="none" cap="none" strike="noStrike">
                <a:solidFill>
                  <a:schemeClr val="lt1"/>
                </a:solidFill>
                <a:latin typeface="Calibri"/>
                <a:ea typeface="Calibri"/>
                <a:cs typeface="Calibri"/>
                <a:sym typeface="Calibri"/>
              </a:rPr>
              <a:t>Copyright © 2020. All rights reserved.</a:t>
            </a:r>
            <a:endParaRPr b="0" i="0" sz="1228" u="none" cap="none" strike="noStrike">
              <a:solidFill>
                <a:srgbClr val="000000"/>
              </a:solidFill>
              <a:latin typeface="Arial"/>
              <a:ea typeface="Arial"/>
              <a:cs typeface="Arial"/>
              <a:sym typeface="Arial"/>
            </a:endParaRPr>
          </a:p>
        </p:txBody>
      </p:sp>
      <p:sp>
        <p:nvSpPr>
          <p:cNvPr id="520" name="Google Shape;520;p47"/>
          <p:cNvSpPr txBox="1"/>
          <p:nvPr>
            <p:ph idx="11" type="ftr"/>
          </p:nvPr>
        </p:nvSpPr>
        <p:spPr>
          <a:xfrm>
            <a:off x="483081" y="7144839"/>
            <a:ext cx="6381063"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er Slide_2" showMasterSp="0">
  <p:cSld name="Breaker Slide_2">
    <p:bg>
      <p:bgPr>
        <a:solidFill>
          <a:schemeClr val="lt2"/>
        </a:solidFill>
      </p:bgPr>
    </p:bg>
    <p:spTree>
      <p:nvGrpSpPr>
        <p:cNvPr id="521" name="Shape 521"/>
        <p:cNvGrpSpPr/>
        <p:nvPr/>
      </p:nvGrpSpPr>
      <p:grpSpPr>
        <a:xfrm>
          <a:off x="0" y="0"/>
          <a:ext cx="0" cy="0"/>
          <a:chOff x="0" y="0"/>
          <a:chExt cx="0" cy="0"/>
        </a:xfrm>
      </p:grpSpPr>
      <p:pic>
        <p:nvPicPr>
          <p:cNvPr id="522" name="Google Shape;522;p48"/>
          <p:cNvPicPr preferRelativeResize="0"/>
          <p:nvPr/>
        </p:nvPicPr>
        <p:blipFill rotWithShape="1">
          <a:blip r:embed="rId2">
            <a:alphaModFix/>
          </a:blip>
          <a:srcRect b="0" l="0" r="0" t="0"/>
          <a:stretch/>
        </p:blipFill>
        <p:spPr>
          <a:xfrm>
            <a:off x="0" y="0"/>
            <a:ext cx="10691813" cy="7559675"/>
          </a:xfrm>
          <a:prstGeom prst="rect">
            <a:avLst/>
          </a:prstGeom>
          <a:noFill/>
          <a:ln>
            <a:noFill/>
          </a:ln>
        </p:spPr>
      </p:pic>
      <p:sp>
        <p:nvSpPr>
          <p:cNvPr id="523" name="Google Shape;523;p48"/>
          <p:cNvSpPr/>
          <p:nvPr/>
        </p:nvSpPr>
        <p:spPr>
          <a:xfrm>
            <a:off x="0" y="0"/>
            <a:ext cx="10691813" cy="7559675"/>
          </a:xfrm>
          <a:prstGeom prst="rect">
            <a:avLst/>
          </a:prstGeom>
          <a:gradFill>
            <a:gsLst>
              <a:gs pos="0">
                <a:srgbClr val="062379"/>
              </a:gs>
              <a:gs pos="16000">
                <a:srgbClr val="062379"/>
              </a:gs>
              <a:gs pos="55000">
                <a:srgbClr val="0934B6">
                  <a:alpha val="87058"/>
                </a:srgbClr>
              </a:gs>
              <a:gs pos="85000">
                <a:srgbClr val="036DFF">
                  <a:alpha val="80000"/>
                </a:srgbClr>
              </a:gs>
              <a:gs pos="100000">
                <a:srgbClr val="43E1D3"/>
              </a:gs>
            </a:gsLst>
            <a:lin ang="2700000" scaled="0"/>
          </a:gradFill>
          <a:ln>
            <a:noFill/>
          </a:ln>
        </p:spPr>
        <p:txBody>
          <a:bodyPr anchorCtr="0" anchor="ctr" bIns="40075" lIns="80175" spcFirstLastPara="1" rIns="80175" wrap="square" tIns="40075">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24" name="Google Shape;524;p48"/>
          <p:cNvSpPr txBox="1"/>
          <p:nvPr>
            <p:ph type="title"/>
          </p:nvPr>
        </p:nvSpPr>
        <p:spPr>
          <a:xfrm>
            <a:off x="870280" y="4939643"/>
            <a:ext cx="5950827" cy="728789"/>
          </a:xfrm>
          <a:prstGeom prst="rect">
            <a:avLst/>
          </a:prstGeom>
          <a:noFill/>
          <a:ln>
            <a:noFill/>
          </a:ln>
          <a:effectLst>
            <a:outerShdw blurRad="190500" rotWithShape="0" algn="tl">
              <a:srgbClr val="000000">
                <a:alpha val="27058"/>
              </a:srgbClr>
            </a:outerShdw>
          </a:effectLst>
        </p:spPr>
        <p:txBody>
          <a:bodyPr anchorCtr="0" anchor="ctr" bIns="0" lIns="0" spcFirstLastPara="1" rIns="0" wrap="square" tIns="0">
            <a:spAutoFit/>
          </a:bodyPr>
          <a:lstStyle>
            <a:lvl1pPr lvl="0" algn="l">
              <a:lnSpc>
                <a:spcPct val="90000"/>
              </a:lnSpc>
              <a:spcBef>
                <a:spcPts val="0"/>
              </a:spcBef>
              <a:spcAft>
                <a:spcPts val="0"/>
              </a:spcAft>
              <a:buClr>
                <a:schemeClr val="lt1"/>
              </a:buClr>
              <a:buSzPts val="6000"/>
              <a:buFont typeface="Franklin Gothic"/>
              <a:buNone/>
              <a:defRPr sz="5262">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525" name="Google Shape;525;p48"/>
          <p:cNvGrpSpPr/>
          <p:nvPr/>
        </p:nvGrpSpPr>
        <p:grpSpPr>
          <a:xfrm>
            <a:off x="10522087" y="6792672"/>
            <a:ext cx="60071" cy="487138"/>
            <a:chOff x="11998459" y="6162188"/>
            <a:chExt cx="68500" cy="441925"/>
          </a:xfrm>
        </p:grpSpPr>
        <p:sp>
          <p:nvSpPr>
            <p:cNvPr id="526" name="Google Shape;526;p48"/>
            <p:cNvSpPr/>
            <p:nvPr/>
          </p:nvSpPr>
          <p:spPr>
            <a:xfrm rot="-5400000">
              <a:off x="12063068" y="6476346"/>
              <a:ext cx="17" cy="1717"/>
            </a:xfrm>
            <a:custGeom>
              <a:rect b="b" l="l" r="r" t="t"/>
              <a:pathLst>
                <a:path extrusionOk="0" h="1717" w="17">
                  <a:moveTo>
                    <a:pt x="0" y="0"/>
                  </a:moveTo>
                  <a:lnTo>
                    <a:pt x="17" y="0"/>
                  </a:lnTo>
                  <a:lnTo>
                    <a:pt x="17"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27" name="Google Shape;527;p48"/>
            <p:cNvSpPr/>
            <p:nvPr/>
          </p:nvSpPr>
          <p:spPr>
            <a:xfrm rot="-5400000">
              <a:off x="12023737" y="6455896"/>
              <a:ext cx="453" cy="271"/>
            </a:xfrm>
            <a:custGeom>
              <a:rect b="b" l="l" r="r" t="t"/>
              <a:pathLst>
                <a:path extrusionOk="0" h="271" w="453">
                  <a:moveTo>
                    <a:pt x="0" y="0"/>
                  </a:moveTo>
                  <a:cubicBezTo>
                    <a:pt x="258" y="172"/>
                    <a:pt x="498" y="344"/>
                    <a:pt x="447" y="2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28" name="Google Shape;528;p48"/>
            <p:cNvSpPr/>
            <p:nvPr/>
          </p:nvSpPr>
          <p:spPr>
            <a:xfrm rot="-5400000">
              <a:off x="12023907" y="6477766"/>
              <a:ext cx="15" cy="76"/>
            </a:xfrm>
            <a:custGeom>
              <a:rect b="b" l="l" r="r" t="t"/>
              <a:pathLst>
                <a:path extrusionOk="0" h="76" w="15">
                  <a:moveTo>
                    <a:pt x="15" y="38"/>
                  </a:moveTo>
                  <a:cubicBezTo>
                    <a:pt x="15" y="38"/>
                    <a:pt x="15" y="-48"/>
                    <a:pt x="15" y="38"/>
                  </a:cubicBezTo>
                  <a:cubicBezTo>
                    <a:pt x="15" y="124"/>
                    <a:pt x="-19" y="38"/>
                    <a:pt x="15" y="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29" name="Google Shape;529;p48"/>
            <p:cNvSpPr/>
            <p:nvPr/>
          </p:nvSpPr>
          <p:spPr>
            <a:xfrm rot="-5400000">
              <a:off x="12021636" y="6473651"/>
              <a:ext cx="261" cy="103"/>
            </a:xfrm>
            <a:custGeom>
              <a:rect b="b" l="l" r="r" t="t"/>
              <a:pathLst>
                <a:path extrusionOk="0" h="103" w="261">
                  <a:moveTo>
                    <a:pt x="262" y="0"/>
                  </a:moveTo>
                  <a:lnTo>
                    <a:pt x="56" y="103"/>
                  </a:lnTo>
                  <a:cubicBezTo>
                    <a:pt x="176" y="103"/>
                    <a:pt x="-116" y="103"/>
                    <a:pt x="56" y="1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30" name="Google Shape;530;p48"/>
            <p:cNvSpPr/>
            <p:nvPr/>
          </p:nvSpPr>
          <p:spPr>
            <a:xfrm rot="-5400000">
              <a:off x="12015635" y="6442208"/>
              <a:ext cx="51323" cy="51323"/>
            </a:xfrm>
            <a:custGeom>
              <a:rect b="b" l="l" r="r" t="t"/>
              <a:pathLst>
                <a:path extrusionOk="0" h="51323" w="51323">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31" name="Google Shape;531;p48"/>
            <p:cNvSpPr/>
            <p:nvPr/>
          </p:nvSpPr>
          <p:spPr>
            <a:xfrm rot="-5400000">
              <a:off x="12026199" y="6563439"/>
              <a:ext cx="13277" cy="68070"/>
            </a:xfrm>
            <a:custGeom>
              <a:rect b="b" l="l" r="r" t="t"/>
              <a:pathLst>
                <a:path extrusionOk="0" h="68070" w="13277">
                  <a:moveTo>
                    <a:pt x="13277" y="12024"/>
                  </a:moveTo>
                  <a:lnTo>
                    <a:pt x="0" y="12024"/>
                  </a:lnTo>
                  <a:lnTo>
                    <a:pt x="0" y="0"/>
                  </a:lnTo>
                  <a:lnTo>
                    <a:pt x="13277" y="0"/>
                  </a:lnTo>
                  <a:close/>
                  <a:moveTo>
                    <a:pt x="0" y="17984"/>
                  </a:moveTo>
                  <a:lnTo>
                    <a:pt x="13277" y="17984"/>
                  </a:lnTo>
                  <a:lnTo>
                    <a:pt x="13277"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32" name="Google Shape;532;p48"/>
            <p:cNvSpPr/>
            <p:nvPr/>
          </p:nvSpPr>
          <p:spPr>
            <a:xfrm rot="-5400000">
              <a:off x="12018640" y="6529825"/>
              <a:ext cx="45208" cy="51256"/>
            </a:xfrm>
            <a:custGeom>
              <a:rect b="b" l="l" r="r" t="t"/>
              <a:pathLst>
                <a:path extrusionOk="0" h="51256" w="45208">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33" name="Google Shape;533;p48"/>
            <p:cNvSpPr/>
            <p:nvPr/>
          </p:nvSpPr>
          <p:spPr>
            <a:xfrm rot="-5400000">
              <a:off x="12018195" y="6477145"/>
              <a:ext cx="28942" cy="68414"/>
            </a:xfrm>
            <a:custGeom>
              <a:rect b="b" l="l" r="r" t="t"/>
              <a:pathLst>
                <a:path extrusionOk="0" h="68414" w="28942">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34" name="Google Shape;534;p48"/>
            <p:cNvSpPr/>
            <p:nvPr/>
          </p:nvSpPr>
          <p:spPr>
            <a:xfrm rot="-5400000">
              <a:off x="12016830" y="6161182"/>
              <a:ext cx="49036" cy="51048"/>
            </a:xfrm>
            <a:custGeom>
              <a:rect b="b" l="l" r="r" t="t"/>
              <a:pathLst>
                <a:path extrusionOk="0" h="51048" w="49036">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35" name="Google Shape;535;p48"/>
            <p:cNvSpPr/>
            <p:nvPr/>
          </p:nvSpPr>
          <p:spPr>
            <a:xfrm rot="-5400000">
              <a:off x="12005374" y="6370523"/>
              <a:ext cx="71791" cy="51205"/>
            </a:xfrm>
            <a:custGeom>
              <a:rect b="b" l="l" r="r" t="t"/>
              <a:pathLst>
                <a:path extrusionOk="0" h="51205" w="71791">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36" name="Google Shape;536;p48"/>
            <p:cNvSpPr/>
            <p:nvPr/>
          </p:nvSpPr>
          <p:spPr>
            <a:xfrm rot="-5400000">
              <a:off x="12026199" y="6307354"/>
              <a:ext cx="13277" cy="68070"/>
            </a:xfrm>
            <a:custGeom>
              <a:rect b="b" l="l" r="r" t="t"/>
              <a:pathLst>
                <a:path extrusionOk="0" h="68070" w="13277">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37" name="Google Shape;537;p48"/>
            <p:cNvSpPr/>
            <p:nvPr/>
          </p:nvSpPr>
          <p:spPr>
            <a:xfrm rot="-5400000">
              <a:off x="12018641" y="6273739"/>
              <a:ext cx="45208" cy="51255"/>
            </a:xfrm>
            <a:custGeom>
              <a:rect b="b" l="l" r="r" t="t"/>
              <a:pathLst>
                <a:path extrusionOk="0" h="51255" w="45208">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38" name="Google Shape;538;p48"/>
            <p:cNvSpPr/>
            <p:nvPr/>
          </p:nvSpPr>
          <p:spPr>
            <a:xfrm rot="-5400000">
              <a:off x="12017163" y="6218687"/>
              <a:ext cx="48082" cy="51510"/>
            </a:xfrm>
            <a:custGeom>
              <a:rect b="b" l="l" r="r" t="t"/>
              <a:pathLst>
                <a:path extrusionOk="0" h="51510" w="48082">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grpSp>
      <p:sp>
        <p:nvSpPr>
          <p:cNvPr id="539" name="Google Shape;539;p48"/>
          <p:cNvSpPr txBox="1"/>
          <p:nvPr/>
        </p:nvSpPr>
        <p:spPr>
          <a:xfrm rot="-5400000">
            <a:off x="9689921" y="5844376"/>
            <a:ext cx="1728140"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800"/>
              <a:buFont typeface="Arial"/>
              <a:buNone/>
            </a:pPr>
            <a:r>
              <a:rPr b="0" i="0" lang="en-IN" sz="702" u="none" cap="none" strike="noStrike">
                <a:solidFill>
                  <a:schemeClr val="lt1"/>
                </a:solidFill>
                <a:latin typeface="Calibri"/>
                <a:ea typeface="Calibri"/>
                <a:cs typeface="Calibri"/>
                <a:sym typeface="Calibri"/>
              </a:rPr>
              <a:t>Copyright © 2020. All rights reserved.</a:t>
            </a:r>
            <a:endParaRPr b="0" i="0" sz="1228" u="none" cap="none" strike="noStrike">
              <a:solidFill>
                <a:srgbClr val="000000"/>
              </a:solidFill>
              <a:latin typeface="Arial"/>
              <a:ea typeface="Arial"/>
              <a:cs typeface="Arial"/>
              <a:sym typeface="Arial"/>
            </a:endParaRPr>
          </a:p>
        </p:txBody>
      </p:sp>
      <p:sp>
        <p:nvSpPr>
          <p:cNvPr id="540" name="Google Shape;540;p48"/>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cxnSp>
        <p:nvCxnSpPr>
          <p:cNvPr id="541" name="Google Shape;541;p48"/>
          <p:cNvCxnSpPr/>
          <p:nvPr/>
        </p:nvCxnSpPr>
        <p:spPr>
          <a:xfrm>
            <a:off x="870279" y="6296757"/>
            <a:ext cx="1352670" cy="0"/>
          </a:xfrm>
          <a:prstGeom prst="straightConnector1">
            <a:avLst/>
          </a:prstGeom>
          <a:noFill/>
          <a:ln cap="flat" cmpd="sng" w="38100">
            <a:solidFill>
              <a:schemeClr val="lt1"/>
            </a:solidFill>
            <a:prstDash val="solid"/>
            <a:miter lim="800000"/>
            <a:headEnd len="sm" w="sm" type="none"/>
            <a:tailEnd len="sm" w="sm" type="none"/>
          </a:ln>
        </p:spPr>
      </p:cxnSp>
    </p:spTree>
  </p:cSld>
  <p:clrMapOvr>
    <a:masterClrMapping/>
  </p:clrMapOvr>
  <mc:AlternateContent>
    <mc:Choice Requires="p14">
      <p:transition p14:dur="250">
        <p:fade/>
      </p:transition>
    </mc:Choice>
    <mc:Fallback>
      <p:transition>
        <p:fade/>
      </p:transition>
    </mc:Fallback>
  </mc:AlternateConten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uides" showMasterSp="0">
  <p:cSld name="Guides">
    <p:spTree>
      <p:nvGrpSpPr>
        <p:cNvPr id="542" name="Shape 542"/>
        <p:cNvGrpSpPr/>
        <p:nvPr/>
      </p:nvGrpSpPr>
      <p:grpSpPr>
        <a:xfrm>
          <a:off x="0" y="0"/>
          <a:ext cx="0" cy="0"/>
          <a:chOff x="0" y="0"/>
          <a:chExt cx="0" cy="0"/>
        </a:xfrm>
      </p:grpSpPr>
      <p:sp>
        <p:nvSpPr>
          <p:cNvPr id="543" name="Google Shape;543;p49"/>
          <p:cNvSpPr/>
          <p:nvPr/>
        </p:nvSpPr>
        <p:spPr>
          <a:xfrm>
            <a:off x="0" y="0"/>
            <a:ext cx="10692865" cy="7559675"/>
          </a:xfrm>
          <a:custGeom>
            <a:rect b="b" l="l" r="r" t="t"/>
            <a:pathLst>
              <a:path extrusionOk="0" h="6858000" w="12193200">
                <a:moveTo>
                  <a:pt x="566584" y="549276"/>
                </a:moveTo>
                <a:lnTo>
                  <a:pt x="566584" y="6308726"/>
                </a:lnTo>
                <a:lnTo>
                  <a:pt x="11641138" y="6308726"/>
                </a:lnTo>
                <a:lnTo>
                  <a:pt x="11641138" y="549276"/>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0000">
              <a:alpha val="1960"/>
            </a:srgbClr>
          </a:solidFill>
          <a:ln>
            <a:noFill/>
          </a:ln>
        </p:spPr>
        <p:txBody>
          <a:bodyPr anchorCtr="0" anchor="t" bIns="40075" lIns="80175" spcFirstLastPara="1" rIns="80175" wrap="square" tIns="4007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grpSp>
        <p:nvGrpSpPr>
          <p:cNvPr id="544" name="Google Shape;544;p49"/>
          <p:cNvGrpSpPr/>
          <p:nvPr/>
        </p:nvGrpSpPr>
        <p:grpSpPr>
          <a:xfrm>
            <a:off x="-526" y="605474"/>
            <a:ext cx="10692866" cy="6348727"/>
            <a:chOff x="-600" y="549275"/>
            <a:chExt cx="12193201" cy="5759450"/>
          </a:xfrm>
        </p:grpSpPr>
        <p:cxnSp>
          <p:nvCxnSpPr>
            <p:cNvPr id="545" name="Google Shape;545;p49"/>
            <p:cNvCxnSpPr/>
            <p:nvPr/>
          </p:nvCxnSpPr>
          <p:spPr>
            <a:xfrm>
              <a:off x="-600" y="549275"/>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46" name="Google Shape;546;p49"/>
            <p:cNvCxnSpPr/>
            <p:nvPr/>
          </p:nvCxnSpPr>
          <p:spPr>
            <a:xfrm>
              <a:off x="-600" y="1072861"/>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47" name="Google Shape;547;p49"/>
            <p:cNvCxnSpPr/>
            <p:nvPr/>
          </p:nvCxnSpPr>
          <p:spPr>
            <a:xfrm>
              <a:off x="-600" y="1334654"/>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48" name="Google Shape;548;p49"/>
            <p:cNvCxnSpPr/>
            <p:nvPr/>
          </p:nvCxnSpPr>
          <p:spPr>
            <a:xfrm>
              <a:off x="-600" y="1596447"/>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49" name="Google Shape;549;p49"/>
            <p:cNvCxnSpPr/>
            <p:nvPr/>
          </p:nvCxnSpPr>
          <p:spPr>
            <a:xfrm>
              <a:off x="-600" y="1858240"/>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50" name="Google Shape;550;p49"/>
            <p:cNvCxnSpPr/>
            <p:nvPr/>
          </p:nvCxnSpPr>
          <p:spPr>
            <a:xfrm>
              <a:off x="-600" y="2120033"/>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51" name="Google Shape;551;p49"/>
            <p:cNvCxnSpPr/>
            <p:nvPr/>
          </p:nvCxnSpPr>
          <p:spPr>
            <a:xfrm>
              <a:off x="-600" y="2381826"/>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52" name="Google Shape;552;p49"/>
            <p:cNvCxnSpPr/>
            <p:nvPr/>
          </p:nvCxnSpPr>
          <p:spPr>
            <a:xfrm>
              <a:off x="-600" y="2643619"/>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53" name="Google Shape;553;p49"/>
            <p:cNvCxnSpPr/>
            <p:nvPr/>
          </p:nvCxnSpPr>
          <p:spPr>
            <a:xfrm>
              <a:off x="-600" y="2905412"/>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54" name="Google Shape;554;p49"/>
            <p:cNvCxnSpPr/>
            <p:nvPr/>
          </p:nvCxnSpPr>
          <p:spPr>
            <a:xfrm>
              <a:off x="-600" y="3167205"/>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55" name="Google Shape;555;p49"/>
            <p:cNvCxnSpPr/>
            <p:nvPr/>
          </p:nvCxnSpPr>
          <p:spPr>
            <a:xfrm>
              <a:off x="-600" y="3428998"/>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56" name="Google Shape;556;p49"/>
            <p:cNvCxnSpPr/>
            <p:nvPr/>
          </p:nvCxnSpPr>
          <p:spPr>
            <a:xfrm>
              <a:off x="-600" y="3690791"/>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57" name="Google Shape;557;p49"/>
            <p:cNvCxnSpPr/>
            <p:nvPr/>
          </p:nvCxnSpPr>
          <p:spPr>
            <a:xfrm>
              <a:off x="-600" y="3952584"/>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58" name="Google Shape;558;p49"/>
            <p:cNvCxnSpPr/>
            <p:nvPr/>
          </p:nvCxnSpPr>
          <p:spPr>
            <a:xfrm>
              <a:off x="-600" y="4214377"/>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59" name="Google Shape;559;p49"/>
            <p:cNvCxnSpPr/>
            <p:nvPr/>
          </p:nvCxnSpPr>
          <p:spPr>
            <a:xfrm>
              <a:off x="-600" y="4476170"/>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60" name="Google Shape;560;p49"/>
            <p:cNvCxnSpPr/>
            <p:nvPr/>
          </p:nvCxnSpPr>
          <p:spPr>
            <a:xfrm>
              <a:off x="-600" y="4737963"/>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61" name="Google Shape;561;p49"/>
            <p:cNvCxnSpPr/>
            <p:nvPr/>
          </p:nvCxnSpPr>
          <p:spPr>
            <a:xfrm>
              <a:off x="-600" y="4999756"/>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62" name="Google Shape;562;p49"/>
            <p:cNvCxnSpPr/>
            <p:nvPr/>
          </p:nvCxnSpPr>
          <p:spPr>
            <a:xfrm>
              <a:off x="-600" y="5261549"/>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63" name="Google Shape;563;p49"/>
            <p:cNvCxnSpPr/>
            <p:nvPr/>
          </p:nvCxnSpPr>
          <p:spPr>
            <a:xfrm>
              <a:off x="-600" y="5523342"/>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64" name="Google Shape;564;p49"/>
            <p:cNvCxnSpPr/>
            <p:nvPr/>
          </p:nvCxnSpPr>
          <p:spPr>
            <a:xfrm>
              <a:off x="-600" y="5785135"/>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65" name="Google Shape;565;p49"/>
            <p:cNvCxnSpPr/>
            <p:nvPr/>
          </p:nvCxnSpPr>
          <p:spPr>
            <a:xfrm>
              <a:off x="-600" y="811068"/>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66" name="Google Shape;566;p49"/>
            <p:cNvCxnSpPr/>
            <p:nvPr/>
          </p:nvCxnSpPr>
          <p:spPr>
            <a:xfrm>
              <a:off x="-600" y="6308725"/>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cxnSp>
          <p:nvCxnSpPr>
            <p:cNvPr id="567" name="Google Shape;567;p49"/>
            <p:cNvCxnSpPr/>
            <p:nvPr/>
          </p:nvCxnSpPr>
          <p:spPr>
            <a:xfrm>
              <a:off x="-600" y="6046928"/>
              <a:ext cx="12193201" cy="0"/>
            </a:xfrm>
            <a:prstGeom prst="straightConnector1">
              <a:avLst/>
            </a:prstGeom>
            <a:noFill/>
            <a:ln cap="flat" cmpd="sng" w="9525">
              <a:solidFill>
                <a:schemeClr val="dk2">
                  <a:alpha val="20000"/>
                </a:schemeClr>
              </a:solidFill>
              <a:prstDash val="solid"/>
              <a:miter lim="800000"/>
              <a:headEnd len="sm" w="sm" type="none"/>
              <a:tailEnd len="sm" w="sm" type="none"/>
            </a:ln>
          </p:spPr>
        </p:cxnSp>
      </p:grpSp>
      <p:sp>
        <p:nvSpPr>
          <p:cNvPr id="568" name="Google Shape;568;p49"/>
          <p:cNvSpPr/>
          <p:nvPr/>
        </p:nvSpPr>
        <p:spPr>
          <a:xfrm>
            <a:off x="482555" y="6954197"/>
            <a:ext cx="9726176" cy="288585"/>
          </a:xfrm>
          <a:prstGeom prst="rect">
            <a:avLst/>
          </a:prstGeom>
          <a:solidFill>
            <a:srgbClr val="FF0000">
              <a:alpha val="7058"/>
            </a:srgbClr>
          </a:solidFill>
          <a:ln>
            <a:noFill/>
          </a:ln>
        </p:spPr>
        <p:txBody>
          <a:bodyPr anchorCtr="0" anchor="t" bIns="40075" lIns="80175" spcFirstLastPara="1" rIns="80175" wrap="square" tIns="4007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69" name="Google Shape;569;p49"/>
          <p:cNvSpPr/>
          <p:nvPr/>
        </p:nvSpPr>
        <p:spPr>
          <a:xfrm>
            <a:off x="483082" y="1486164"/>
            <a:ext cx="9739052" cy="561301"/>
          </a:xfrm>
          <a:prstGeom prst="rect">
            <a:avLst/>
          </a:prstGeom>
          <a:solidFill>
            <a:srgbClr val="FF0000">
              <a:alpha val="1960"/>
            </a:srgbClr>
          </a:solidFill>
          <a:ln>
            <a:noFill/>
          </a:ln>
        </p:spPr>
        <p:txBody>
          <a:bodyPr anchorCtr="0" anchor="t" bIns="40075" lIns="80175" spcFirstLastPara="1" rIns="80175" wrap="square" tIns="4007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70" name="Google Shape;570;p49"/>
          <p:cNvSpPr/>
          <p:nvPr/>
        </p:nvSpPr>
        <p:spPr>
          <a:xfrm>
            <a:off x="483081" y="2336944"/>
            <a:ext cx="9725652" cy="4617257"/>
          </a:xfrm>
          <a:custGeom>
            <a:rect b="b" l="l" r="r" t="t"/>
            <a:pathLst>
              <a:path extrusionOk="0" h="5537797" w="10931999">
                <a:moveTo>
                  <a:pt x="0" y="0"/>
                </a:moveTo>
                <a:lnTo>
                  <a:pt x="10931999" y="0"/>
                </a:lnTo>
                <a:lnTo>
                  <a:pt x="10931999" y="5537797"/>
                </a:lnTo>
                <a:lnTo>
                  <a:pt x="0" y="5537797"/>
                </a:lnTo>
                <a:close/>
              </a:path>
            </a:pathLst>
          </a:custGeom>
          <a:noFill/>
          <a:ln cap="flat" cmpd="sng" w="9525">
            <a:solidFill>
              <a:schemeClr val="dk2">
                <a:alpha val="32156"/>
              </a:schemeClr>
            </a:solidFill>
            <a:prstDash val="solid"/>
            <a:miter lim="800000"/>
            <a:headEnd len="sm" w="sm" type="none"/>
            <a:tailEnd len="sm" w="sm" type="none"/>
          </a:ln>
        </p:spPr>
        <p:txBody>
          <a:bodyPr anchorCtr="0" anchor="t" bIns="40075" lIns="80175" spcFirstLastPara="1" rIns="80175" wrap="square" tIns="40075">
            <a:noAutofit/>
          </a:bodyPr>
          <a:lstStyle/>
          <a:p>
            <a:pPr indent="0" lvl="0" marL="0" marR="0" rtl="0" algn="l">
              <a:lnSpc>
                <a:spcPct val="90000"/>
              </a:lnSpc>
              <a:spcBef>
                <a:spcPts val="0"/>
              </a:spcBef>
              <a:spcAft>
                <a:spcPts val="0"/>
              </a:spcAft>
              <a:buClr>
                <a:srgbClr val="000000"/>
              </a:buClr>
              <a:buSzPts val="1200"/>
              <a:buFont typeface="Arial"/>
              <a:buNone/>
            </a:pPr>
            <a:r>
              <a:t/>
            </a:r>
            <a:endParaRPr b="0" i="0" sz="1052" u="none" cap="none" strike="noStrike">
              <a:solidFill>
                <a:schemeClr val="lt1"/>
              </a:solidFill>
              <a:latin typeface="Calibri"/>
              <a:ea typeface="Calibri"/>
              <a:cs typeface="Calibri"/>
              <a:sym typeface="Calibri"/>
            </a:endParaRPr>
          </a:p>
        </p:txBody>
      </p:sp>
      <p:grpSp>
        <p:nvGrpSpPr>
          <p:cNvPr id="571" name="Google Shape;571;p49"/>
          <p:cNvGrpSpPr/>
          <p:nvPr/>
        </p:nvGrpSpPr>
        <p:grpSpPr>
          <a:xfrm>
            <a:off x="1065795" y="2047465"/>
            <a:ext cx="8561694" cy="4914220"/>
            <a:chOff x="1215339" y="549274"/>
            <a:chExt cx="9763000" cy="5759450"/>
          </a:xfrm>
        </p:grpSpPr>
        <p:sp>
          <p:nvSpPr>
            <p:cNvPr id="572" name="Google Shape;572;p49"/>
            <p:cNvSpPr/>
            <p:nvPr/>
          </p:nvSpPr>
          <p:spPr>
            <a:xfrm>
              <a:off x="6900339" y="549274"/>
              <a:ext cx="288000" cy="5759450"/>
            </a:xfrm>
            <a:prstGeom prst="rect">
              <a:avLst/>
            </a:prstGeom>
            <a:solidFill>
              <a:srgbClr val="9EB5FA">
                <a:alpha val="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73" name="Google Shape;573;p49"/>
            <p:cNvSpPr/>
            <p:nvPr/>
          </p:nvSpPr>
          <p:spPr>
            <a:xfrm>
              <a:off x="8795339" y="549274"/>
              <a:ext cx="288000" cy="5759450"/>
            </a:xfrm>
            <a:prstGeom prst="rect">
              <a:avLst/>
            </a:prstGeom>
            <a:solidFill>
              <a:srgbClr val="9EB5FA">
                <a:alpha val="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74" name="Google Shape;574;p49"/>
            <p:cNvSpPr/>
            <p:nvPr/>
          </p:nvSpPr>
          <p:spPr>
            <a:xfrm>
              <a:off x="7847839" y="549274"/>
              <a:ext cx="288000" cy="5759450"/>
            </a:xfrm>
            <a:prstGeom prst="rect">
              <a:avLst/>
            </a:prstGeom>
            <a:solidFill>
              <a:srgbClr val="9EB5FA">
                <a:alpha val="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75" name="Google Shape;575;p49"/>
            <p:cNvSpPr/>
            <p:nvPr/>
          </p:nvSpPr>
          <p:spPr>
            <a:xfrm>
              <a:off x="9742839" y="549274"/>
              <a:ext cx="288000" cy="5759450"/>
            </a:xfrm>
            <a:prstGeom prst="rect">
              <a:avLst/>
            </a:prstGeom>
            <a:solidFill>
              <a:srgbClr val="9EB5FA">
                <a:alpha val="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76" name="Google Shape;576;p49"/>
            <p:cNvSpPr/>
            <p:nvPr/>
          </p:nvSpPr>
          <p:spPr>
            <a:xfrm>
              <a:off x="10690339" y="549274"/>
              <a:ext cx="288000" cy="5759450"/>
            </a:xfrm>
            <a:prstGeom prst="rect">
              <a:avLst/>
            </a:prstGeom>
            <a:solidFill>
              <a:srgbClr val="9EB5FA">
                <a:alpha val="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77" name="Google Shape;577;p49"/>
            <p:cNvSpPr/>
            <p:nvPr/>
          </p:nvSpPr>
          <p:spPr>
            <a:xfrm>
              <a:off x="5952839" y="549274"/>
              <a:ext cx="288000" cy="5759450"/>
            </a:xfrm>
            <a:prstGeom prst="rect">
              <a:avLst/>
            </a:prstGeom>
            <a:solidFill>
              <a:srgbClr val="9EB5FA">
                <a:alpha val="2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78" name="Google Shape;578;p49"/>
            <p:cNvSpPr/>
            <p:nvPr/>
          </p:nvSpPr>
          <p:spPr>
            <a:xfrm>
              <a:off x="1215339" y="549274"/>
              <a:ext cx="288000" cy="5759450"/>
            </a:xfrm>
            <a:prstGeom prst="rect">
              <a:avLst/>
            </a:prstGeom>
            <a:solidFill>
              <a:srgbClr val="9EB5FA">
                <a:alpha val="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79" name="Google Shape;579;p49"/>
            <p:cNvSpPr/>
            <p:nvPr/>
          </p:nvSpPr>
          <p:spPr>
            <a:xfrm>
              <a:off x="2162839" y="549274"/>
              <a:ext cx="288000" cy="5759450"/>
            </a:xfrm>
            <a:prstGeom prst="rect">
              <a:avLst/>
            </a:prstGeom>
            <a:solidFill>
              <a:srgbClr val="9EB5FA">
                <a:alpha val="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80" name="Google Shape;580;p49"/>
            <p:cNvSpPr/>
            <p:nvPr/>
          </p:nvSpPr>
          <p:spPr>
            <a:xfrm>
              <a:off x="3110339" y="549274"/>
              <a:ext cx="288000" cy="5759450"/>
            </a:xfrm>
            <a:prstGeom prst="rect">
              <a:avLst/>
            </a:prstGeom>
            <a:solidFill>
              <a:srgbClr val="9EB5FA">
                <a:alpha val="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81" name="Google Shape;581;p49"/>
            <p:cNvSpPr/>
            <p:nvPr/>
          </p:nvSpPr>
          <p:spPr>
            <a:xfrm>
              <a:off x="4057839" y="549274"/>
              <a:ext cx="288000" cy="5759450"/>
            </a:xfrm>
            <a:prstGeom prst="rect">
              <a:avLst/>
            </a:prstGeom>
            <a:solidFill>
              <a:srgbClr val="9EB5FA">
                <a:alpha val="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82" name="Google Shape;582;p49"/>
            <p:cNvSpPr/>
            <p:nvPr/>
          </p:nvSpPr>
          <p:spPr>
            <a:xfrm>
              <a:off x="5005339" y="549274"/>
              <a:ext cx="288000" cy="5759450"/>
            </a:xfrm>
            <a:prstGeom prst="rect">
              <a:avLst/>
            </a:prstGeom>
            <a:solidFill>
              <a:srgbClr val="9EB5FA">
                <a:alpha val="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grpSp>
      <p:sp>
        <p:nvSpPr>
          <p:cNvPr id="583" name="Google Shape;583;p49"/>
          <p:cNvSpPr txBox="1"/>
          <p:nvPr/>
        </p:nvSpPr>
        <p:spPr>
          <a:xfrm>
            <a:off x="483080" y="7018207"/>
            <a:ext cx="7919690" cy="243015"/>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7F7F7F"/>
              </a:buClr>
              <a:buSzPts val="1000"/>
              <a:buFont typeface="Calibri"/>
              <a:buNone/>
            </a:pPr>
            <a:r>
              <a:rPr b="0" i="0" lang="en-IN" sz="877" u="none" cap="none" strike="noStrike">
                <a:solidFill>
                  <a:srgbClr val="7F7F7F"/>
                </a:solidFill>
                <a:latin typeface="Calibri"/>
                <a:ea typeface="Calibri"/>
                <a:cs typeface="Calibri"/>
                <a:sym typeface="Calibri"/>
              </a:rPr>
              <a:t>Footnotes/Notes</a:t>
            </a:r>
            <a:endParaRPr b="0" i="0" sz="1228"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rgbClr val="7F7F7F"/>
              </a:buClr>
              <a:buSzPts val="1000"/>
              <a:buFont typeface="Calibri"/>
              <a:buNone/>
            </a:pPr>
            <a:r>
              <a:rPr b="0" i="0" lang="en-IN" sz="877" u="none" cap="none" strike="noStrike">
                <a:solidFill>
                  <a:srgbClr val="7F7F7F"/>
                </a:solidFill>
                <a:latin typeface="Calibri"/>
                <a:ea typeface="Calibri"/>
                <a:cs typeface="Calibri"/>
                <a:sym typeface="Calibri"/>
              </a:rPr>
              <a:t>Source: Include a source here</a:t>
            </a:r>
            <a:endParaRPr b="0" i="0" sz="1228" u="none" cap="none" strike="noStrike">
              <a:solidFill>
                <a:srgbClr val="000000"/>
              </a:solidFill>
              <a:latin typeface="Arial"/>
              <a:ea typeface="Arial"/>
              <a:cs typeface="Arial"/>
              <a:sym typeface="Arial"/>
            </a:endParaRPr>
          </a:p>
        </p:txBody>
      </p:sp>
      <p:sp>
        <p:nvSpPr>
          <p:cNvPr id="584" name="Google Shape;584;p49"/>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585" name="Google Shape;585;p49"/>
          <p:cNvSpPr txBox="1"/>
          <p:nvPr>
            <p:ph type="title"/>
          </p:nvPr>
        </p:nvSpPr>
        <p:spPr>
          <a:xfrm>
            <a:off x="473029" y="617945"/>
            <a:ext cx="9725386"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586" name="Google Shape;586;p49"/>
          <p:cNvGrpSpPr/>
          <p:nvPr/>
        </p:nvGrpSpPr>
        <p:grpSpPr>
          <a:xfrm>
            <a:off x="483082" y="6786515"/>
            <a:ext cx="9725385" cy="60847"/>
            <a:chOff x="550864" y="6156603"/>
            <a:chExt cx="11089971" cy="55199"/>
          </a:xfrm>
        </p:grpSpPr>
        <p:sp>
          <p:nvSpPr>
            <p:cNvPr id="587" name="Google Shape;587;p49"/>
            <p:cNvSpPr/>
            <p:nvPr/>
          </p:nvSpPr>
          <p:spPr>
            <a:xfrm>
              <a:off x="550864" y="6156603"/>
              <a:ext cx="1983600" cy="55199"/>
            </a:xfrm>
            <a:prstGeom prst="rect">
              <a:avLst/>
            </a:prstGeom>
            <a:solidFill>
              <a:srgbClr val="9EB5FA">
                <a:alpha val="2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88" name="Google Shape;588;p49"/>
            <p:cNvSpPr/>
            <p:nvPr/>
          </p:nvSpPr>
          <p:spPr>
            <a:xfrm>
              <a:off x="5104050" y="6156603"/>
              <a:ext cx="1983600" cy="55199"/>
            </a:xfrm>
            <a:prstGeom prst="rect">
              <a:avLst/>
            </a:prstGeom>
            <a:solidFill>
              <a:srgbClr val="9EB5FA">
                <a:alpha val="2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89" name="Google Shape;589;p49"/>
            <p:cNvSpPr/>
            <p:nvPr/>
          </p:nvSpPr>
          <p:spPr>
            <a:xfrm>
              <a:off x="7380643" y="6156603"/>
              <a:ext cx="1983600" cy="55199"/>
            </a:xfrm>
            <a:prstGeom prst="rect">
              <a:avLst/>
            </a:prstGeom>
            <a:solidFill>
              <a:srgbClr val="9EB5FA">
                <a:alpha val="2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90" name="Google Shape;590;p49"/>
            <p:cNvSpPr/>
            <p:nvPr/>
          </p:nvSpPr>
          <p:spPr>
            <a:xfrm>
              <a:off x="9657235" y="6156603"/>
              <a:ext cx="1983600" cy="55199"/>
            </a:xfrm>
            <a:prstGeom prst="rect">
              <a:avLst/>
            </a:prstGeom>
            <a:solidFill>
              <a:srgbClr val="9EB5FA">
                <a:alpha val="2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sp>
          <p:nvSpPr>
            <p:cNvPr id="591" name="Google Shape;591;p49"/>
            <p:cNvSpPr/>
            <p:nvPr/>
          </p:nvSpPr>
          <p:spPr>
            <a:xfrm>
              <a:off x="2827457" y="6156603"/>
              <a:ext cx="1983600" cy="55199"/>
            </a:xfrm>
            <a:prstGeom prst="rect">
              <a:avLst/>
            </a:prstGeom>
            <a:solidFill>
              <a:srgbClr val="9EB5FA">
                <a:alpha val="2705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dk1"/>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showMasterSp="0">
  <p:cSld name="5_Custom Layout">
    <p:spTree>
      <p:nvGrpSpPr>
        <p:cNvPr id="67" name="Shape 67"/>
        <p:cNvGrpSpPr/>
        <p:nvPr/>
      </p:nvGrpSpPr>
      <p:grpSpPr>
        <a:xfrm>
          <a:off x="0" y="0"/>
          <a:ext cx="0" cy="0"/>
          <a:chOff x="0" y="0"/>
          <a:chExt cx="0" cy="0"/>
        </a:xfrm>
      </p:grpSpPr>
      <p:sp>
        <p:nvSpPr>
          <p:cNvPr id="68" name="Google Shape;68;p9"/>
          <p:cNvSpPr/>
          <p:nvPr/>
        </p:nvSpPr>
        <p:spPr>
          <a:xfrm>
            <a:off x="3" y="0"/>
            <a:ext cx="10691813" cy="7559675"/>
          </a:xfrm>
          <a:prstGeom prst="rect">
            <a:avLst/>
          </a:prstGeom>
          <a:gradFill>
            <a:gsLst>
              <a:gs pos="0">
                <a:srgbClr val="062379"/>
              </a:gs>
              <a:gs pos="16000">
                <a:srgbClr val="062379"/>
              </a:gs>
              <a:gs pos="45000">
                <a:srgbClr val="0934B6">
                  <a:alpha val="89019"/>
                </a:srgbClr>
              </a:gs>
              <a:gs pos="79000">
                <a:srgbClr val="036DFF">
                  <a:alpha val="80000"/>
                </a:srgbClr>
              </a:gs>
              <a:gs pos="100000">
                <a:srgbClr val="43E1D3"/>
              </a:gs>
            </a:gsLst>
            <a:lin ang="27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69" name="Google Shape;69;p9"/>
          <p:cNvSpPr txBox="1"/>
          <p:nvPr/>
        </p:nvSpPr>
        <p:spPr>
          <a:xfrm>
            <a:off x="483081" y="6754856"/>
            <a:ext cx="2659382" cy="32380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052"/>
              <a:buFont typeface="Arial"/>
              <a:buNone/>
            </a:pPr>
            <a:r>
              <a:rPr b="1" i="0" lang="en-IN" sz="1052" u="sng" cap="none" strike="noStrike">
                <a:solidFill>
                  <a:srgbClr val="43E1D3"/>
                </a:solidFill>
                <a:latin typeface="Calibri"/>
                <a:ea typeface="Calibri"/>
                <a:cs typeface="Calibri"/>
                <a:sym typeface="Calibri"/>
                <a:hlinkClick r:id="rId2">
                  <a:extLst>
                    <a:ext uri="{A12FA001-AC4F-418D-AE19-62706E023703}">
                      <ahyp:hlinkClr val="tx"/>
                    </a:ext>
                  </a:extLst>
                </a:hlinkClick>
              </a:rPr>
              <a:t>www.infomineo.com</a:t>
            </a:r>
            <a:r>
              <a:rPr b="1" i="0" lang="en-IN" sz="1052" u="none" cap="none" strike="noStrike">
                <a:solidFill>
                  <a:srgbClr val="43E1D3"/>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52"/>
              <a:buFont typeface="Arial"/>
              <a:buNone/>
            </a:pPr>
            <a:r>
              <a:rPr b="0" i="0" lang="en-IN" sz="1052" u="none" cap="none" strike="noStrike">
                <a:solidFill>
                  <a:schemeClr val="lt1"/>
                </a:solidFill>
                <a:latin typeface="Calibri"/>
                <a:ea typeface="Calibri"/>
                <a:cs typeface="Calibri"/>
                <a:sym typeface="Calibri"/>
              </a:rPr>
              <a:t>Infomineo Copyright © 2022. All rights reserved.</a:t>
            </a:r>
            <a:endParaRPr b="0" i="0" sz="1400" u="none" cap="none" strike="noStrike">
              <a:solidFill>
                <a:srgbClr val="000000"/>
              </a:solidFill>
              <a:latin typeface="Arial"/>
              <a:ea typeface="Arial"/>
              <a:cs typeface="Arial"/>
              <a:sym typeface="Arial"/>
            </a:endParaRPr>
          </a:p>
        </p:txBody>
      </p:sp>
      <p:pic>
        <p:nvPicPr>
          <p:cNvPr id="70" name="Google Shape;70;p9"/>
          <p:cNvPicPr preferRelativeResize="0"/>
          <p:nvPr/>
        </p:nvPicPr>
        <p:blipFill rotWithShape="1">
          <a:blip r:embed="rId3">
            <a:alphaModFix/>
          </a:blip>
          <a:srcRect b="0" l="0" r="0" t="0"/>
          <a:stretch/>
        </p:blipFill>
        <p:spPr>
          <a:xfrm>
            <a:off x="3318385" y="3322299"/>
            <a:ext cx="4055043" cy="915076"/>
          </a:xfrm>
          <a:prstGeom prst="rect">
            <a:avLst/>
          </a:prstGeom>
          <a:noFill/>
          <a:ln>
            <a:noFill/>
          </a:ln>
        </p:spPr>
      </p:pic>
      <p:pic>
        <p:nvPicPr>
          <p:cNvPr id="71" name="Google Shape;71;p9">
            <a:hlinkClick r:id="rId4"/>
          </p:cNvPr>
          <p:cNvPicPr preferRelativeResize="0"/>
          <p:nvPr/>
        </p:nvPicPr>
        <p:blipFill rotWithShape="1">
          <a:blip r:embed="rId5">
            <a:alphaModFix/>
          </a:blip>
          <a:srcRect b="0" l="0" r="0" t="0"/>
          <a:stretch/>
        </p:blipFill>
        <p:spPr>
          <a:xfrm>
            <a:off x="9907409" y="6823864"/>
            <a:ext cx="301323" cy="301323"/>
          </a:xfrm>
          <a:prstGeom prst="rect">
            <a:avLst/>
          </a:prstGeom>
          <a:noFill/>
          <a:ln>
            <a:noFill/>
          </a:ln>
        </p:spPr>
      </p:pic>
      <p:pic>
        <p:nvPicPr>
          <p:cNvPr id="72" name="Google Shape;72;p9">
            <a:hlinkClick r:id="rId6"/>
          </p:cNvPr>
          <p:cNvPicPr preferRelativeResize="0"/>
          <p:nvPr/>
        </p:nvPicPr>
        <p:blipFill rotWithShape="1">
          <a:blip r:embed="rId7">
            <a:alphaModFix/>
          </a:blip>
          <a:srcRect b="0" l="0" r="0" t="0"/>
          <a:stretch/>
        </p:blipFill>
        <p:spPr>
          <a:xfrm>
            <a:off x="9506582" y="6823864"/>
            <a:ext cx="300083" cy="301323"/>
          </a:xfrm>
          <a:prstGeom prst="rect">
            <a:avLst/>
          </a:prstGeom>
          <a:noFill/>
          <a:ln>
            <a:noFill/>
          </a:ln>
        </p:spPr>
      </p:pic>
      <p:pic>
        <p:nvPicPr>
          <p:cNvPr id="73" name="Google Shape;73;p9">
            <a:hlinkClick r:id="rId8"/>
          </p:cNvPr>
          <p:cNvPicPr preferRelativeResize="0"/>
          <p:nvPr/>
        </p:nvPicPr>
        <p:blipFill rotWithShape="1">
          <a:blip r:embed="rId9">
            <a:alphaModFix/>
          </a:blip>
          <a:srcRect b="0" l="0" r="0" t="0"/>
          <a:stretch/>
        </p:blipFill>
        <p:spPr>
          <a:xfrm>
            <a:off x="9106039" y="6823864"/>
            <a:ext cx="300083" cy="301323"/>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Full-width Page">
  <p:cSld name="5_Full-width Page">
    <p:spTree>
      <p:nvGrpSpPr>
        <p:cNvPr id="592" name="Shape 592"/>
        <p:cNvGrpSpPr/>
        <p:nvPr/>
      </p:nvGrpSpPr>
      <p:grpSpPr>
        <a:xfrm>
          <a:off x="0" y="0"/>
          <a:ext cx="0" cy="0"/>
          <a:chOff x="0" y="0"/>
          <a:chExt cx="0" cy="0"/>
        </a:xfrm>
      </p:grpSpPr>
      <p:pic>
        <p:nvPicPr>
          <p:cNvPr id="593" name="Google Shape;593;p50"/>
          <p:cNvPicPr preferRelativeResize="0"/>
          <p:nvPr/>
        </p:nvPicPr>
        <p:blipFill rotWithShape="1">
          <a:blip r:embed="rId2">
            <a:alphaModFix/>
          </a:blip>
          <a:srcRect b="0" l="0" r="0" t="0"/>
          <a:stretch/>
        </p:blipFill>
        <p:spPr>
          <a:xfrm>
            <a:off x="2" y="0"/>
            <a:ext cx="3062757" cy="7559675"/>
          </a:xfrm>
          <a:prstGeom prst="rect">
            <a:avLst/>
          </a:prstGeom>
          <a:noFill/>
          <a:ln>
            <a:noFill/>
          </a:ln>
        </p:spPr>
      </p:pic>
      <p:sp>
        <p:nvSpPr>
          <p:cNvPr id="594" name="Google Shape;594;p50"/>
          <p:cNvSpPr/>
          <p:nvPr/>
        </p:nvSpPr>
        <p:spPr>
          <a:xfrm>
            <a:off x="1" y="-1"/>
            <a:ext cx="3062756" cy="7559674"/>
          </a:xfrm>
          <a:prstGeom prst="rect">
            <a:avLst/>
          </a:prstGeom>
          <a:gradFill>
            <a:gsLst>
              <a:gs pos="0">
                <a:schemeClr val="dk2"/>
              </a:gs>
              <a:gs pos="76000">
                <a:srgbClr val="4873F5">
                  <a:alpha val="81960"/>
                </a:srgbClr>
              </a:gs>
              <a:gs pos="100000">
                <a:srgbClr val="00B9FF">
                  <a:alpha val="80000"/>
                </a:srgbClr>
              </a:gs>
            </a:gsLst>
            <a:lin ang="3000000" scaled="0"/>
          </a:gradFill>
          <a:ln>
            <a:noFill/>
          </a:ln>
        </p:spPr>
        <p:txBody>
          <a:bodyPr anchorCtr="0" anchor="ctr" bIns="40075" lIns="80175" spcFirstLastPara="1" rIns="80175" wrap="square" tIns="4007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chemeClr val="lt1"/>
              </a:solidFill>
              <a:latin typeface="Calibri"/>
              <a:ea typeface="Calibri"/>
              <a:cs typeface="Calibri"/>
              <a:sym typeface="Calibri"/>
            </a:endParaRPr>
          </a:p>
        </p:txBody>
      </p:sp>
      <p:sp>
        <p:nvSpPr>
          <p:cNvPr id="595" name="Google Shape;595;p50"/>
          <p:cNvSpPr txBox="1"/>
          <p:nvPr>
            <p:ph type="title"/>
          </p:nvPr>
        </p:nvSpPr>
        <p:spPr>
          <a:xfrm>
            <a:off x="330072" y="452416"/>
            <a:ext cx="2651554" cy="443198"/>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596" name="Google Shape;596;p50"/>
          <p:cNvCxnSpPr/>
          <p:nvPr/>
        </p:nvCxnSpPr>
        <p:spPr>
          <a:xfrm>
            <a:off x="318200" y="398047"/>
            <a:ext cx="473555" cy="0"/>
          </a:xfrm>
          <a:prstGeom prst="straightConnector1">
            <a:avLst/>
          </a:prstGeom>
          <a:noFill/>
          <a:ln cap="flat" cmpd="sng" w="38100">
            <a:solidFill>
              <a:schemeClr val="lt1"/>
            </a:solidFill>
            <a:prstDash val="solid"/>
            <a:miter lim="800000"/>
            <a:headEnd len="sm" w="sm" type="none"/>
            <a:tailEnd len="sm" w="sm" type="none"/>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with background)" showMasterSp="0">
  <p:cSld name="2_Title only (with background)">
    <p:bg>
      <p:bgPr>
        <a:solidFill>
          <a:schemeClr val="lt2"/>
        </a:solidFill>
      </p:bgPr>
    </p:bg>
    <p:spTree>
      <p:nvGrpSpPr>
        <p:cNvPr id="597" name="Shape 597"/>
        <p:cNvGrpSpPr/>
        <p:nvPr/>
      </p:nvGrpSpPr>
      <p:grpSpPr>
        <a:xfrm>
          <a:off x="0" y="0"/>
          <a:ext cx="0" cy="0"/>
          <a:chOff x="0" y="0"/>
          <a:chExt cx="0" cy="0"/>
        </a:xfrm>
      </p:grpSpPr>
      <p:sp>
        <p:nvSpPr>
          <p:cNvPr id="598" name="Google Shape;598;p51"/>
          <p:cNvSpPr txBox="1"/>
          <p:nvPr>
            <p:ph idx="11" type="ftr"/>
          </p:nvPr>
        </p:nvSpPr>
        <p:spPr>
          <a:xfrm>
            <a:off x="483081" y="7144839"/>
            <a:ext cx="428756" cy="134973"/>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b="0" i="0" sz="877"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9" name="Google Shape;599;p51"/>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grpSp>
        <p:nvGrpSpPr>
          <p:cNvPr id="600" name="Google Shape;600;p51"/>
          <p:cNvGrpSpPr/>
          <p:nvPr/>
        </p:nvGrpSpPr>
        <p:grpSpPr>
          <a:xfrm>
            <a:off x="10505395" y="4999543"/>
            <a:ext cx="97271" cy="2250871"/>
            <a:chOff x="11979381" y="4535494"/>
            <a:chExt cx="110919" cy="2041949"/>
          </a:xfrm>
        </p:grpSpPr>
        <p:grpSp>
          <p:nvGrpSpPr>
            <p:cNvPr id="601" name="Google Shape;601;p51"/>
            <p:cNvGrpSpPr/>
            <p:nvPr/>
          </p:nvGrpSpPr>
          <p:grpSpPr>
            <a:xfrm>
              <a:off x="11998460" y="6135518"/>
              <a:ext cx="68500" cy="441925"/>
              <a:chOff x="11998459" y="6162188"/>
              <a:chExt cx="68500" cy="441925"/>
            </a:xfrm>
          </p:grpSpPr>
          <p:sp>
            <p:nvSpPr>
              <p:cNvPr id="602" name="Google Shape;602;p51"/>
              <p:cNvSpPr/>
              <p:nvPr/>
            </p:nvSpPr>
            <p:spPr>
              <a:xfrm rot="-5400000">
                <a:off x="12063068" y="6476346"/>
                <a:ext cx="17" cy="1717"/>
              </a:xfrm>
              <a:custGeom>
                <a:rect b="b" l="l" r="r" t="t"/>
                <a:pathLst>
                  <a:path extrusionOk="0" h="1717" w="17">
                    <a:moveTo>
                      <a:pt x="0" y="0"/>
                    </a:moveTo>
                    <a:lnTo>
                      <a:pt x="17" y="0"/>
                    </a:lnTo>
                    <a:lnTo>
                      <a:pt x="17" y="0"/>
                    </a:lnTo>
                    <a:lnTo>
                      <a:pt x="0" y="0"/>
                    </a:ln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03" name="Google Shape;603;p51"/>
              <p:cNvSpPr/>
              <p:nvPr/>
            </p:nvSpPr>
            <p:spPr>
              <a:xfrm rot="-5400000">
                <a:off x="12023737" y="6455896"/>
                <a:ext cx="453" cy="271"/>
              </a:xfrm>
              <a:custGeom>
                <a:rect b="b" l="l" r="r" t="t"/>
                <a:pathLst>
                  <a:path extrusionOk="0" h="271" w="453">
                    <a:moveTo>
                      <a:pt x="0" y="0"/>
                    </a:moveTo>
                    <a:cubicBezTo>
                      <a:pt x="258" y="172"/>
                      <a:pt x="498" y="344"/>
                      <a:pt x="447" y="240"/>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04" name="Google Shape;604;p51"/>
              <p:cNvSpPr/>
              <p:nvPr/>
            </p:nvSpPr>
            <p:spPr>
              <a:xfrm rot="-5400000">
                <a:off x="12023907" y="6477766"/>
                <a:ext cx="15" cy="76"/>
              </a:xfrm>
              <a:custGeom>
                <a:rect b="b" l="l" r="r" t="t"/>
                <a:pathLst>
                  <a:path extrusionOk="0" h="76" w="15">
                    <a:moveTo>
                      <a:pt x="15" y="38"/>
                    </a:moveTo>
                    <a:cubicBezTo>
                      <a:pt x="15" y="38"/>
                      <a:pt x="15" y="-48"/>
                      <a:pt x="15" y="38"/>
                    </a:cubicBezTo>
                    <a:cubicBezTo>
                      <a:pt x="15" y="124"/>
                      <a:pt x="-19" y="38"/>
                      <a:pt x="15" y="38"/>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05" name="Google Shape;605;p51"/>
              <p:cNvSpPr/>
              <p:nvPr/>
            </p:nvSpPr>
            <p:spPr>
              <a:xfrm rot="-5400000">
                <a:off x="12021636" y="6473651"/>
                <a:ext cx="261" cy="103"/>
              </a:xfrm>
              <a:custGeom>
                <a:rect b="b" l="l" r="r" t="t"/>
                <a:pathLst>
                  <a:path extrusionOk="0" h="103" w="261">
                    <a:moveTo>
                      <a:pt x="262" y="0"/>
                    </a:moveTo>
                    <a:lnTo>
                      <a:pt x="56" y="103"/>
                    </a:lnTo>
                    <a:cubicBezTo>
                      <a:pt x="176" y="103"/>
                      <a:pt x="-116" y="103"/>
                      <a:pt x="56" y="103"/>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06" name="Google Shape;606;p51"/>
              <p:cNvSpPr/>
              <p:nvPr/>
            </p:nvSpPr>
            <p:spPr>
              <a:xfrm rot="-5400000">
                <a:off x="12015635" y="6442208"/>
                <a:ext cx="51323" cy="51323"/>
              </a:xfrm>
              <a:custGeom>
                <a:rect b="b" l="l" r="r" t="t"/>
                <a:pathLst>
                  <a:path extrusionOk="0" h="51323" w="51323">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07" name="Google Shape;607;p51"/>
              <p:cNvSpPr/>
              <p:nvPr/>
            </p:nvSpPr>
            <p:spPr>
              <a:xfrm rot="-5400000">
                <a:off x="12026199" y="6563439"/>
                <a:ext cx="13277" cy="68070"/>
              </a:xfrm>
              <a:custGeom>
                <a:rect b="b" l="l" r="r" t="t"/>
                <a:pathLst>
                  <a:path extrusionOk="0" h="68070" w="13277">
                    <a:moveTo>
                      <a:pt x="13277" y="12024"/>
                    </a:moveTo>
                    <a:lnTo>
                      <a:pt x="0" y="12024"/>
                    </a:lnTo>
                    <a:lnTo>
                      <a:pt x="0" y="0"/>
                    </a:lnTo>
                    <a:lnTo>
                      <a:pt x="13277" y="0"/>
                    </a:lnTo>
                    <a:close/>
                    <a:moveTo>
                      <a:pt x="0" y="17984"/>
                    </a:moveTo>
                    <a:lnTo>
                      <a:pt x="13277" y="17984"/>
                    </a:lnTo>
                    <a:lnTo>
                      <a:pt x="13277" y="68070"/>
                    </a:lnTo>
                    <a:lnTo>
                      <a:pt x="0" y="68070"/>
                    </a:ln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08" name="Google Shape;608;p51"/>
              <p:cNvSpPr/>
              <p:nvPr/>
            </p:nvSpPr>
            <p:spPr>
              <a:xfrm rot="-5400000">
                <a:off x="12018640" y="6529825"/>
                <a:ext cx="45208" cy="51256"/>
              </a:xfrm>
              <a:custGeom>
                <a:rect b="b" l="l" r="r" t="t"/>
                <a:pathLst>
                  <a:path extrusionOk="0" h="51256" w="45208">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09" name="Google Shape;609;p51"/>
              <p:cNvSpPr/>
              <p:nvPr/>
            </p:nvSpPr>
            <p:spPr>
              <a:xfrm rot="-5400000">
                <a:off x="12018195" y="6477145"/>
                <a:ext cx="28942" cy="68414"/>
              </a:xfrm>
              <a:custGeom>
                <a:rect b="b" l="l" r="r" t="t"/>
                <a:pathLst>
                  <a:path extrusionOk="0" h="68414" w="28942">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10" name="Google Shape;610;p51"/>
              <p:cNvSpPr/>
              <p:nvPr/>
            </p:nvSpPr>
            <p:spPr>
              <a:xfrm rot="-5400000">
                <a:off x="12016830" y="6161182"/>
                <a:ext cx="49036" cy="51048"/>
              </a:xfrm>
              <a:custGeom>
                <a:rect b="b" l="l" r="r" t="t"/>
                <a:pathLst>
                  <a:path extrusionOk="0" h="51048" w="49036">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11" name="Google Shape;611;p51"/>
              <p:cNvSpPr/>
              <p:nvPr/>
            </p:nvSpPr>
            <p:spPr>
              <a:xfrm rot="-5400000">
                <a:off x="12005374" y="6370523"/>
                <a:ext cx="71791" cy="51205"/>
              </a:xfrm>
              <a:custGeom>
                <a:rect b="b" l="l" r="r" t="t"/>
                <a:pathLst>
                  <a:path extrusionOk="0" h="51205" w="71791">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12" name="Google Shape;612;p51"/>
              <p:cNvSpPr/>
              <p:nvPr/>
            </p:nvSpPr>
            <p:spPr>
              <a:xfrm rot="-5400000">
                <a:off x="12026199" y="6307354"/>
                <a:ext cx="13277" cy="68070"/>
              </a:xfrm>
              <a:custGeom>
                <a:rect b="b" l="l" r="r" t="t"/>
                <a:pathLst>
                  <a:path extrusionOk="0" h="68070" w="13277">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13" name="Google Shape;613;p51"/>
              <p:cNvSpPr/>
              <p:nvPr/>
            </p:nvSpPr>
            <p:spPr>
              <a:xfrm rot="-5400000">
                <a:off x="12018641" y="6273739"/>
                <a:ext cx="45208" cy="51255"/>
              </a:xfrm>
              <a:custGeom>
                <a:rect b="b" l="l" r="r" t="t"/>
                <a:pathLst>
                  <a:path extrusionOk="0" h="51255" w="45208">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sp>
            <p:nvSpPr>
              <p:cNvPr id="614" name="Google Shape;614;p51"/>
              <p:cNvSpPr/>
              <p:nvPr/>
            </p:nvSpPr>
            <p:spPr>
              <a:xfrm rot="-5400000">
                <a:off x="12017163" y="6218687"/>
                <a:ext cx="48082" cy="51510"/>
              </a:xfrm>
              <a:custGeom>
                <a:rect b="b" l="l" r="r" t="t"/>
                <a:pathLst>
                  <a:path extrusionOk="0" h="51510" w="48082">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228" u="none" cap="none" strike="noStrike">
                  <a:solidFill>
                    <a:srgbClr val="B4B4B4"/>
                  </a:solidFill>
                  <a:latin typeface="Calibri"/>
                  <a:ea typeface="Calibri"/>
                  <a:cs typeface="Calibri"/>
                  <a:sym typeface="Calibri"/>
                </a:endParaRPr>
              </a:p>
            </p:txBody>
          </p:sp>
        </p:grpSp>
        <p:pic>
          <p:nvPicPr>
            <p:cNvPr id="615" name="Google Shape;615;p51"/>
            <p:cNvPicPr preferRelativeResize="0"/>
            <p:nvPr/>
          </p:nvPicPr>
          <p:blipFill rotWithShape="1">
            <a:blip r:embed="rId2">
              <a:alphaModFix/>
            </a:blip>
            <a:srcRect b="0" l="0" r="0" t="0"/>
            <a:stretch/>
          </p:blipFill>
          <p:spPr>
            <a:xfrm rot="-5400000">
              <a:off x="11811888" y="6322371"/>
              <a:ext cx="441438" cy="68706"/>
            </a:xfrm>
            <a:prstGeom prst="rect">
              <a:avLst/>
            </a:prstGeom>
            <a:noFill/>
            <a:ln>
              <a:noFill/>
            </a:ln>
          </p:spPr>
        </p:pic>
        <p:sp>
          <p:nvSpPr>
            <p:cNvPr id="616" name="Google Shape;616;p51"/>
            <p:cNvSpPr txBox="1"/>
            <p:nvPr/>
          </p:nvSpPr>
          <p:spPr>
            <a:xfrm rot="-5400000">
              <a:off x="11250972" y="5263903"/>
              <a:ext cx="1567737" cy="11091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800"/>
                <a:buFont typeface="Arial"/>
                <a:buNone/>
              </a:pPr>
              <a:r>
                <a:rPr b="0" i="0" lang="en-IN" sz="702" u="none" cap="none" strike="noStrike">
                  <a:solidFill>
                    <a:srgbClr val="B4B4B4"/>
                  </a:solidFill>
                  <a:latin typeface="Calibri"/>
                  <a:ea typeface="Calibri"/>
                  <a:cs typeface="Calibri"/>
                  <a:sym typeface="Calibri"/>
                </a:rPr>
                <a:t>Copyright © 2020. All rights reserved.</a:t>
              </a:r>
              <a:endParaRPr b="0" i="0" sz="1228" u="none" cap="none" strike="noStrike">
                <a:solidFill>
                  <a:srgbClr val="000000"/>
                </a:solidFill>
                <a:latin typeface="Arial"/>
                <a:ea typeface="Arial"/>
                <a:cs typeface="Arial"/>
                <a:sym typeface="Arial"/>
              </a:endParaRPr>
            </a:p>
          </p:txBody>
        </p:sp>
      </p:grpSp>
      <p:sp>
        <p:nvSpPr>
          <p:cNvPr id="617" name="Google Shape;617;p51"/>
          <p:cNvSpPr txBox="1"/>
          <p:nvPr/>
        </p:nvSpPr>
        <p:spPr>
          <a:xfrm>
            <a:off x="10076326" y="7158304"/>
            <a:ext cx="132141" cy="121508"/>
          </a:xfrm>
          <a:prstGeom prst="rect">
            <a:avLst/>
          </a:prstGeom>
          <a:noFill/>
          <a:ln>
            <a:noFill/>
          </a:ln>
        </p:spPr>
        <p:txBody>
          <a:bodyPr anchorCtr="0" anchor="b" bIns="0" lIns="0" spcFirstLastPara="1" rIns="0" wrap="square" tIns="0">
            <a:spAutoFit/>
          </a:bodyPr>
          <a:lstStyle/>
          <a:p>
            <a:pPr indent="0" lvl="0" marL="0" marR="0" rtl="0" algn="r">
              <a:lnSpc>
                <a:spcPct val="90000"/>
              </a:lnSpc>
              <a:spcBef>
                <a:spcPts val="0"/>
              </a:spcBef>
              <a:spcAft>
                <a:spcPts val="0"/>
              </a:spcAft>
              <a:buClr>
                <a:srgbClr val="000000"/>
              </a:buClr>
              <a:buSzPts val="1000"/>
              <a:buFont typeface="Arial"/>
              <a:buNone/>
            </a:pPr>
            <a:fld id="{00000000-1234-1234-1234-123412341234}" type="slidenum">
              <a:rPr b="0" i="0" lang="en-IN" sz="877" u="none" cap="none" strike="noStrike">
                <a:solidFill>
                  <a:srgbClr val="7F7F7F"/>
                </a:solidFill>
                <a:latin typeface="Calibri"/>
                <a:ea typeface="Calibri"/>
                <a:cs typeface="Calibri"/>
                <a:sym typeface="Calibri"/>
              </a:rPr>
              <a:t>‹#›</a:t>
            </a:fld>
            <a:endParaRPr b="0" i="0" sz="877" u="none" cap="none" strike="noStrike">
              <a:solidFill>
                <a:srgbClr val="7F7F7F"/>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Option 2)" showMasterSp="0">
  <p:cSld name="Title Slide (Option 2)">
    <p:spTree>
      <p:nvGrpSpPr>
        <p:cNvPr id="74" name="Shape 74"/>
        <p:cNvGrpSpPr/>
        <p:nvPr/>
      </p:nvGrpSpPr>
      <p:grpSpPr>
        <a:xfrm>
          <a:off x="0" y="0"/>
          <a:ext cx="0" cy="0"/>
          <a:chOff x="0" y="0"/>
          <a:chExt cx="0" cy="0"/>
        </a:xfrm>
      </p:grpSpPr>
      <p:pic>
        <p:nvPicPr>
          <p:cNvPr descr="A large body of water with a city in the background&#10;&#10;Description automatically generated" id="75" name="Google Shape;75;p10"/>
          <p:cNvPicPr preferRelativeResize="0"/>
          <p:nvPr/>
        </p:nvPicPr>
        <p:blipFill rotWithShape="1">
          <a:blip r:embed="rId2">
            <a:alphaModFix/>
          </a:blip>
          <a:srcRect b="3125" l="8469" r="8466" t="3128"/>
          <a:stretch/>
        </p:blipFill>
        <p:spPr>
          <a:xfrm>
            <a:off x="236780" y="236780"/>
            <a:ext cx="10218254" cy="7086118"/>
          </a:xfrm>
          <a:prstGeom prst="rect">
            <a:avLst/>
          </a:prstGeom>
          <a:noFill/>
          <a:ln>
            <a:noFill/>
          </a:ln>
        </p:spPr>
      </p:pic>
      <p:sp>
        <p:nvSpPr>
          <p:cNvPr id="76" name="Google Shape;76;p10"/>
          <p:cNvSpPr/>
          <p:nvPr/>
        </p:nvSpPr>
        <p:spPr>
          <a:xfrm>
            <a:off x="470439" y="480160"/>
            <a:ext cx="6411747" cy="7079515"/>
          </a:xfrm>
          <a:prstGeom prst="rect">
            <a:avLst/>
          </a:prstGeom>
          <a:gradFill>
            <a:gsLst>
              <a:gs pos="0">
                <a:srgbClr val="062379"/>
              </a:gs>
              <a:gs pos="26000">
                <a:srgbClr val="0934B6">
                  <a:alpha val="89019"/>
                </a:srgbClr>
              </a:gs>
              <a:gs pos="64000">
                <a:srgbClr val="036DFF">
                  <a:alpha val="80000"/>
                </a:srgbClr>
              </a:gs>
              <a:gs pos="100000">
                <a:srgbClr val="43E1D3">
                  <a:alpha val="89019"/>
                </a:srgbClr>
              </a:gs>
            </a:gsLst>
            <a:lin ang="27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77" name="Google Shape;77;p10"/>
          <p:cNvSpPr txBox="1"/>
          <p:nvPr>
            <p:ph type="ctrTitle"/>
          </p:nvPr>
        </p:nvSpPr>
        <p:spPr>
          <a:xfrm>
            <a:off x="923269" y="3647481"/>
            <a:ext cx="5380568" cy="1090042"/>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lt1"/>
              </a:buClr>
              <a:buSzPts val="5000"/>
              <a:buFont typeface="Franklin Gothic"/>
              <a:buNone/>
              <a:defRPr sz="5000"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0"/>
          <p:cNvSpPr txBox="1"/>
          <p:nvPr>
            <p:ph idx="1" type="subTitle"/>
          </p:nvPr>
        </p:nvSpPr>
        <p:spPr>
          <a:xfrm>
            <a:off x="923269" y="4815019"/>
            <a:ext cx="5380568" cy="292388"/>
          </a:xfrm>
          <a:prstGeom prst="rect">
            <a:avLst/>
          </a:prstGeom>
          <a:noFill/>
          <a:ln>
            <a:noFill/>
          </a:ln>
        </p:spPr>
        <p:txBody>
          <a:bodyPr anchorCtr="0" anchor="t" bIns="0" lIns="0" spcFirstLastPara="1" rIns="0" wrap="square" tIns="0">
            <a:spAutoFit/>
          </a:bodyPr>
          <a:lstStyle>
            <a:lvl1pPr lvl="0" algn="l">
              <a:lnSpc>
                <a:spcPct val="95000"/>
              </a:lnSpc>
              <a:spcBef>
                <a:spcPts val="877"/>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439"/>
              </a:spcBef>
              <a:spcAft>
                <a:spcPts val="0"/>
              </a:spcAft>
              <a:buSzPts val="1620"/>
              <a:buChar char="▪"/>
              <a:defRPr/>
            </a:lvl2pPr>
            <a:lvl3pPr lvl="2" algn="l">
              <a:lnSpc>
                <a:spcPct val="95000"/>
              </a:lnSpc>
              <a:spcBef>
                <a:spcPts val="263"/>
              </a:spcBef>
              <a:spcAft>
                <a:spcPts val="0"/>
              </a:spcAft>
              <a:buSzPts val="1800"/>
              <a:buChar char="−"/>
              <a:defRPr/>
            </a:lvl3pPr>
            <a:lvl4pPr lvl="3" algn="l">
              <a:lnSpc>
                <a:spcPct val="95000"/>
              </a:lnSpc>
              <a:spcBef>
                <a:spcPts val="88"/>
              </a:spcBef>
              <a:spcAft>
                <a:spcPts val="0"/>
              </a:spcAft>
              <a:buSzPts val="1620"/>
              <a:buChar char="•"/>
              <a:defRPr/>
            </a:lvl4pPr>
            <a:lvl5pPr lvl="4" algn="l">
              <a:lnSpc>
                <a:spcPct val="95000"/>
              </a:lnSpc>
              <a:spcBef>
                <a:spcPts val="88"/>
              </a:spcBef>
              <a:spcAft>
                <a:spcPts val="0"/>
              </a:spcAft>
              <a:buSzPts val="1800"/>
              <a:buChar char="−"/>
              <a:defRPr/>
            </a:lvl5pPr>
            <a:lvl6pPr lvl="5" algn="l">
              <a:lnSpc>
                <a:spcPct val="90000"/>
              </a:lnSpc>
              <a:spcBef>
                <a:spcPts val="439"/>
              </a:spcBef>
              <a:spcAft>
                <a:spcPts val="0"/>
              </a:spcAft>
              <a:buClr>
                <a:schemeClr val="dk1"/>
              </a:buClr>
              <a:buSzPts val="1800"/>
              <a:buChar char="•"/>
              <a:defRPr/>
            </a:lvl6pPr>
            <a:lvl7pPr lvl="6" algn="l">
              <a:lnSpc>
                <a:spcPct val="90000"/>
              </a:lnSpc>
              <a:spcBef>
                <a:spcPts val="439"/>
              </a:spcBef>
              <a:spcAft>
                <a:spcPts val="0"/>
              </a:spcAft>
              <a:buClr>
                <a:schemeClr val="dk1"/>
              </a:buClr>
              <a:buSzPts val="1800"/>
              <a:buChar char="•"/>
              <a:defRPr/>
            </a:lvl7pPr>
            <a:lvl8pPr lvl="7" algn="l">
              <a:lnSpc>
                <a:spcPct val="90000"/>
              </a:lnSpc>
              <a:spcBef>
                <a:spcPts val="439"/>
              </a:spcBef>
              <a:spcAft>
                <a:spcPts val="0"/>
              </a:spcAft>
              <a:buClr>
                <a:schemeClr val="dk1"/>
              </a:buClr>
              <a:buSzPts val="1800"/>
              <a:buChar char="•"/>
              <a:defRPr/>
            </a:lvl8pPr>
            <a:lvl9pPr lvl="8" algn="l">
              <a:lnSpc>
                <a:spcPct val="90000"/>
              </a:lnSpc>
              <a:spcBef>
                <a:spcPts val="439"/>
              </a:spcBef>
              <a:spcAft>
                <a:spcPts val="0"/>
              </a:spcAft>
              <a:buClr>
                <a:schemeClr val="dk1"/>
              </a:buClr>
              <a:buSzPts val="1800"/>
              <a:buChar char="•"/>
              <a:defRPr/>
            </a:lvl9pPr>
          </a:lstStyle>
          <a:p/>
        </p:txBody>
      </p:sp>
      <p:pic>
        <p:nvPicPr>
          <p:cNvPr id="79" name="Google Shape;79;p10"/>
          <p:cNvPicPr preferRelativeResize="0"/>
          <p:nvPr/>
        </p:nvPicPr>
        <p:blipFill rotWithShape="1">
          <a:blip r:embed="rId3">
            <a:alphaModFix/>
          </a:blip>
          <a:srcRect b="0" l="0" r="0" t="0"/>
          <a:stretch/>
        </p:blipFill>
        <p:spPr>
          <a:xfrm>
            <a:off x="923266" y="924940"/>
            <a:ext cx="2752975" cy="624132"/>
          </a:xfrm>
          <a:prstGeom prst="rect">
            <a:avLst/>
          </a:prstGeom>
          <a:noFill/>
          <a:ln>
            <a:noFill/>
          </a:ln>
        </p:spPr>
      </p:pic>
      <p:sp>
        <p:nvSpPr>
          <p:cNvPr id="80" name="Google Shape;80;p10"/>
          <p:cNvSpPr txBox="1"/>
          <p:nvPr>
            <p:ph idx="10" type="dt"/>
          </p:nvPr>
        </p:nvSpPr>
        <p:spPr>
          <a:xfrm>
            <a:off x="921225" y="6529774"/>
            <a:ext cx="1550746" cy="221599"/>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600" u="none" cap="none" strike="noStrike">
                <a:solidFill>
                  <a:schemeClr val="lt1"/>
                </a:solidFill>
                <a:latin typeface="Libre Franklin"/>
                <a:ea typeface="Libre Franklin"/>
                <a:cs typeface="Libre Franklin"/>
                <a:sym typeface="Libre Franklin"/>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Option 3)" showMasterSp="0">
  <p:cSld name="Title Slide (Option 3)">
    <p:spTree>
      <p:nvGrpSpPr>
        <p:cNvPr id="81" name="Shape 81"/>
        <p:cNvGrpSpPr/>
        <p:nvPr/>
      </p:nvGrpSpPr>
      <p:grpSpPr>
        <a:xfrm>
          <a:off x="0" y="0"/>
          <a:ext cx="0" cy="0"/>
          <a:chOff x="0" y="0"/>
          <a:chExt cx="0" cy="0"/>
        </a:xfrm>
      </p:grpSpPr>
      <p:pic>
        <p:nvPicPr>
          <p:cNvPr descr="A large body of water with a city in the background&#10;&#10;Description automatically generated" id="82" name="Google Shape;82;p11"/>
          <p:cNvPicPr preferRelativeResize="0"/>
          <p:nvPr/>
        </p:nvPicPr>
        <p:blipFill rotWithShape="1">
          <a:blip r:embed="rId2">
            <a:alphaModFix/>
          </a:blip>
          <a:srcRect b="6358" l="10467" r="10469" t="6401"/>
          <a:stretch/>
        </p:blipFill>
        <p:spPr>
          <a:xfrm>
            <a:off x="482600" y="484188"/>
            <a:ext cx="9726613" cy="6594475"/>
          </a:xfrm>
          <a:prstGeom prst="rect">
            <a:avLst/>
          </a:prstGeom>
          <a:noFill/>
          <a:ln>
            <a:noFill/>
          </a:ln>
        </p:spPr>
      </p:pic>
      <p:sp>
        <p:nvSpPr>
          <p:cNvPr id="83" name="Google Shape;83;p11"/>
          <p:cNvSpPr/>
          <p:nvPr/>
        </p:nvSpPr>
        <p:spPr>
          <a:xfrm>
            <a:off x="965199" y="965200"/>
            <a:ext cx="5916987" cy="6594475"/>
          </a:xfrm>
          <a:prstGeom prst="rect">
            <a:avLst/>
          </a:prstGeom>
          <a:gradFill>
            <a:gsLst>
              <a:gs pos="0">
                <a:srgbClr val="062379"/>
              </a:gs>
              <a:gs pos="26000">
                <a:srgbClr val="0934B6">
                  <a:alpha val="89019"/>
                </a:srgbClr>
              </a:gs>
              <a:gs pos="64000">
                <a:srgbClr val="036DFF">
                  <a:alpha val="80000"/>
                </a:srgbClr>
              </a:gs>
              <a:gs pos="100000">
                <a:srgbClr val="43E1D3">
                  <a:alpha val="89019"/>
                </a:srgbClr>
              </a:gs>
            </a:gsLst>
            <a:lin ang="27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84" name="Google Shape;84;p11"/>
          <p:cNvSpPr txBox="1"/>
          <p:nvPr>
            <p:ph type="ctrTitle"/>
          </p:nvPr>
        </p:nvSpPr>
        <p:spPr>
          <a:xfrm>
            <a:off x="1431143" y="4012444"/>
            <a:ext cx="4869319" cy="1090042"/>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lt1"/>
              </a:buClr>
              <a:buSzPts val="5000"/>
              <a:buFont typeface="Franklin Gothic"/>
              <a:buNone/>
              <a:defRPr sz="5000"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11"/>
          <p:cNvSpPr txBox="1"/>
          <p:nvPr>
            <p:ph idx="1" type="subTitle"/>
          </p:nvPr>
        </p:nvSpPr>
        <p:spPr>
          <a:xfrm>
            <a:off x="1431143" y="5169224"/>
            <a:ext cx="4869319" cy="292388"/>
          </a:xfrm>
          <a:prstGeom prst="rect">
            <a:avLst/>
          </a:prstGeom>
          <a:noFill/>
          <a:ln>
            <a:noFill/>
          </a:ln>
        </p:spPr>
        <p:txBody>
          <a:bodyPr anchorCtr="0" anchor="t" bIns="0" lIns="0" spcFirstLastPara="1" rIns="0" wrap="square" tIns="0">
            <a:spAutoFit/>
          </a:bodyPr>
          <a:lstStyle>
            <a:lvl1pPr lvl="0" algn="l">
              <a:lnSpc>
                <a:spcPct val="95000"/>
              </a:lnSpc>
              <a:spcBef>
                <a:spcPts val="877"/>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439"/>
              </a:spcBef>
              <a:spcAft>
                <a:spcPts val="0"/>
              </a:spcAft>
              <a:buSzPts val="1620"/>
              <a:buChar char="▪"/>
              <a:defRPr/>
            </a:lvl2pPr>
            <a:lvl3pPr lvl="2" algn="l">
              <a:lnSpc>
                <a:spcPct val="95000"/>
              </a:lnSpc>
              <a:spcBef>
                <a:spcPts val="263"/>
              </a:spcBef>
              <a:spcAft>
                <a:spcPts val="0"/>
              </a:spcAft>
              <a:buSzPts val="1800"/>
              <a:buChar char="−"/>
              <a:defRPr/>
            </a:lvl3pPr>
            <a:lvl4pPr lvl="3" algn="l">
              <a:lnSpc>
                <a:spcPct val="95000"/>
              </a:lnSpc>
              <a:spcBef>
                <a:spcPts val="88"/>
              </a:spcBef>
              <a:spcAft>
                <a:spcPts val="0"/>
              </a:spcAft>
              <a:buSzPts val="1620"/>
              <a:buChar char="•"/>
              <a:defRPr/>
            </a:lvl4pPr>
            <a:lvl5pPr lvl="4" algn="l">
              <a:lnSpc>
                <a:spcPct val="95000"/>
              </a:lnSpc>
              <a:spcBef>
                <a:spcPts val="88"/>
              </a:spcBef>
              <a:spcAft>
                <a:spcPts val="0"/>
              </a:spcAft>
              <a:buSzPts val="1800"/>
              <a:buChar char="−"/>
              <a:defRPr/>
            </a:lvl5pPr>
            <a:lvl6pPr lvl="5" algn="l">
              <a:lnSpc>
                <a:spcPct val="90000"/>
              </a:lnSpc>
              <a:spcBef>
                <a:spcPts val="439"/>
              </a:spcBef>
              <a:spcAft>
                <a:spcPts val="0"/>
              </a:spcAft>
              <a:buClr>
                <a:schemeClr val="dk1"/>
              </a:buClr>
              <a:buSzPts val="1800"/>
              <a:buChar char="•"/>
              <a:defRPr/>
            </a:lvl6pPr>
            <a:lvl7pPr lvl="6" algn="l">
              <a:lnSpc>
                <a:spcPct val="90000"/>
              </a:lnSpc>
              <a:spcBef>
                <a:spcPts val="439"/>
              </a:spcBef>
              <a:spcAft>
                <a:spcPts val="0"/>
              </a:spcAft>
              <a:buClr>
                <a:schemeClr val="dk1"/>
              </a:buClr>
              <a:buSzPts val="1800"/>
              <a:buChar char="•"/>
              <a:defRPr/>
            </a:lvl7pPr>
            <a:lvl8pPr lvl="7" algn="l">
              <a:lnSpc>
                <a:spcPct val="90000"/>
              </a:lnSpc>
              <a:spcBef>
                <a:spcPts val="439"/>
              </a:spcBef>
              <a:spcAft>
                <a:spcPts val="0"/>
              </a:spcAft>
              <a:buClr>
                <a:schemeClr val="dk1"/>
              </a:buClr>
              <a:buSzPts val="1800"/>
              <a:buChar char="•"/>
              <a:defRPr/>
            </a:lvl8pPr>
            <a:lvl9pPr lvl="8" algn="l">
              <a:lnSpc>
                <a:spcPct val="90000"/>
              </a:lnSpc>
              <a:spcBef>
                <a:spcPts val="439"/>
              </a:spcBef>
              <a:spcAft>
                <a:spcPts val="0"/>
              </a:spcAft>
              <a:buClr>
                <a:schemeClr val="dk1"/>
              </a:buClr>
              <a:buSzPts val="1800"/>
              <a:buChar char="•"/>
              <a:defRPr/>
            </a:lvl9pPr>
          </a:lstStyle>
          <a:p/>
        </p:txBody>
      </p:sp>
      <p:pic>
        <p:nvPicPr>
          <p:cNvPr id="86" name="Google Shape;86;p11"/>
          <p:cNvPicPr preferRelativeResize="0"/>
          <p:nvPr/>
        </p:nvPicPr>
        <p:blipFill rotWithShape="1">
          <a:blip r:embed="rId3">
            <a:alphaModFix/>
          </a:blip>
          <a:srcRect b="0" l="0" r="0" t="0"/>
          <a:stretch/>
        </p:blipFill>
        <p:spPr>
          <a:xfrm>
            <a:off x="1431143" y="1469422"/>
            <a:ext cx="2752975" cy="621246"/>
          </a:xfrm>
          <a:prstGeom prst="rect">
            <a:avLst/>
          </a:prstGeom>
          <a:noFill/>
          <a:ln>
            <a:noFill/>
          </a:ln>
        </p:spPr>
      </p:pic>
      <p:sp>
        <p:nvSpPr>
          <p:cNvPr id="87" name="Google Shape;87;p11"/>
          <p:cNvSpPr txBox="1"/>
          <p:nvPr>
            <p:ph idx="10" type="dt"/>
          </p:nvPr>
        </p:nvSpPr>
        <p:spPr>
          <a:xfrm>
            <a:off x="1431143" y="6529774"/>
            <a:ext cx="1550746" cy="221599"/>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600" u="none" cap="none" strike="noStrike">
                <a:solidFill>
                  <a:schemeClr val="lt1"/>
                </a:solidFill>
                <a:latin typeface="Libre Franklin"/>
                <a:ea typeface="Libre Franklin"/>
                <a:cs typeface="Libre Franklin"/>
                <a:sym typeface="Libre Franklin"/>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Option 4)" showMasterSp="0">
  <p:cSld name="Title Slide (Option 4)">
    <p:spTree>
      <p:nvGrpSpPr>
        <p:cNvPr id="88" name="Shape 88"/>
        <p:cNvGrpSpPr/>
        <p:nvPr/>
      </p:nvGrpSpPr>
      <p:grpSpPr>
        <a:xfrm>
          <a:off x="0" y="0"/>
          <a:ext cx="0" cy="0"/>
          <a:chOff x="0" y="0"/>
          <a:chExt cx="0" cy="0"/>
        </a:xfrm>
      </p:grpSpPr>
      <p:pic>
        <p:nvPicPr>
          <p:cNvPr descr="A large body of water with a city in the background&#10;&#10;Description automatically generated" id="89" name="Google Shape;89;p12"/>
          <p:cNvPicPr preferRelativeResize="0"/>
          <p:nvPr/>
        </p:nvPicPr>
        <p:blipFill rotWithShape="1">
          <a:blip r:embed="rId2">
            <a:alphaModFix/>
          </a:blip>
          <a:srcRect b="7999" l="6543" r="6543" t="14185"/>
          <a:stretch/>
        </p:blipFill>
        <p:spPr>
          <a:xfrm>
            <a:off x="0" y="1677776"/>
            <a:ext cx="10691813" cy="5881899"/>
          </a:xfrm>
          <a:prstGeom prst="rect">
            <a:avLst/>
          </a:prstGeom>
          <a:noFill/>
          <a:ln>
            <a:noFill/>
          </a:ln>
        </p:spPr>
      </p:pic>
      <p:sp>
        <p:nvSpPr>
          <p:cNvPr id="90" name="Google Shape;90;p12"/>
          <p:cNvSpPr/>
          <p:nvPr/>
        </p:nvSpPr>
        <p:spPr>
          <a:xfrm>
            <a:off x="470439" y="0"/>
            <a:ext cx="6410277" cy="6954202"/>
          </a:xfrm>
          <a:prstGeom prst="rect">
            <a:avLst/>
          </a:prstGeom>
          <a:gradFill>
            <a:gsLst>
              <a:gs pos="0">
                <a:srgbClr val="062379"/>
              </a:gs>
              <a:gs pos="39000">
                <a:srgbClr val="0934B6">
                  <a:alpha val="94117"/>
                </a:srgbClr>
              </a:gs>
              <a:gs pos="74000">
                <a:srgbClr val="036DFF">
                  <a:alpha val="80000"/>
                </a:srgbClr>
              </a:gs>
              <a:gs pos="100000">
                <a:srgbClr val="43E1D3">
                  <a:alpha val="89019"/>
                </a:srgbClr>
              </a:gs>
            </a:gsLst>
            <a:lin ang="36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79"/>
              <a:buFont typeface="Arial"/>
              <a:buNone/>
            </a:pPr>
            <a:r>
              <a:t/>
            </a:r>
            <a:endParaRPr b="0" i="0" sz="1579" u="none" cap="none" strike="noStrike">
              <a:solidFill>
                <a:schemeClr val="lt1"/>
              </a:solidFill>
              <a:latin typeface="Calibri"/>
              <a:ea typeface="Calibri"/>
              <a:cs typeface="Calibri"/>
              <a:sym typeface="Calibri"/>
            </a:endParaRPr>
          </a:p>
        </p:txBody>
      </p:sp>
      <p:sp>
        <p:nvSpPr>
          <p:cNvPr id="91" name="Google Shape;91;p12"/>
          <p:cNvSpPr txBox="1"/>
          <p:nvPr>
            <p:ph type="ctrTitle"/>
          </p:nvPr>
        </p:nvSpPr>
        <p:spPr>
          <a:xfrm>
            <a:off x="933087" y="3647478"/>
            <a:ext cx="5512036" cy="1090042"/>
          </a:xfrm>
          <a:prstGeom prst="rect">
            <a:avLst/>
          </a:prstGeom>
          <a:noFill/>
          <a:ln>
            <a:noFill/>
          </a:ln>
        </p:spPr>
        <p:txBody>
          <a:bodyPr anchorCtr="0" anchor="b" bIns="0" lIns="0" spcFirstLastPara="1" rIns="0" wrap="square" tIns="0">
            <a:spAutoFit/>
          </a:bodyPr>
          <a:lstStyle>
            <a:lvl1pPr lvl="0" algn="l">
              <a:lnSpc>
                <a:spcPct val="90000"/>
              </a:lnSpc>
              <a:spcBef>
                <a:spcPts val="0"/>
              </a:spcBef>
              <a:spcAft>
                <a:spcPts val="0"/>
              </a:spcAft>
              <a:buClr>
                <a:schemeClr val="lt1"/>
              </a:buClr>
              <a:buSzPts val="5000"/>
              <a:buFont typeface="Franklin Gothic"/>
              <a:buNone/>
              <a:defRPr sz="5000"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12"/>
          <p:cNvSpPr txBox="1"/>
          <p:nvPr>
            <p:ph idx="1" type="subTitle"/>
          </p:nvPr>
        </p:nvSpPr>
        <p:spPr>
          <a:xfrm>
            <a:off x="933087" y="4804261"/>
            <a:ext cx="5512036" cy="292388"/>
          </a:xfrm>
          <a:prstGeom prst="rect">
            <a:avLst/>
          </a:prstGeom>
          <a:noFill/>
          <a:ln>
            <a:noFill/>
          </a:ln>
        </p:spPr>
        <p:txBody>
          <a:bodyPr anchorCtr="0" anchor="t" bIns="0" lIns="0" spcFirstLastPara="1" rIns="0" wrap="square" tIns="0">
            <a:spAutoFit/>
          </a:bodyPr>
          <a:lstStyle>
            <a:lvl1pPr lvl="0" algn="l">
              <a:lnSpc>
                <a:spcPct val="95000"/>
              </a:lnSpc>
              <a:spcBef>
                <a:spcPts val="877"/>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439"/>
              </a:spcBef>
              <a:spcAft>
                <a:spcPts val="0"/>
              </a:spcAft>
              <a:buSzPts val="1620"/>
              <a:buChar char="▪"/>
              <a:defRPr/>
            </a:lvl2pPr>
            <a:lvl3pPr lvl="2" algn="l">
              <a:lnSpc>
                <a:spcPct val="95000"/>
              </a:lnSpc>
              <a:spcBef>
                <a:spcPts val="263"/>
              </a:spcBef>
              <a:spcAft>
                <a:spcPts val="0"/>
              </a:spcAft>
              <a:buSzPts val="1800"/>
              <a:buChar char="−"/>
              <a:defRPr/>
            </a:lvl3pPr>
            <a:lvl4pPr lvl="3" algn="l">
              <a:lnSpc>
                <a:spcPct val="95000"/>
              </a:lnSpc>
              <a:spcBef>
                <a:spcPts val="88"/>
              </a:spcBef>
              <a:spcAft>
                <a:spcPts val="0"/>
              </a:spcAft>
              <a:buSzPts val="1620"/>
              <a:buChar char="•"/>
              <a:defRPr/>
            </a:lvl4pPr>
            <a:lvl5pPr lvl="4" algn="l">
              <a:lnSpc>
                <a:spcPct val="95000"/>
              </a:lnSpc>
              <a:spcBef>
                <a:spcPts val="88"/>
              </a:spcBef>
              <a:spcAft>
                <a:spcPts val="0"/>
              </a:spcAft>
              <a:buSzPts val="1800"/>
              <a:buChar char="−"/>
              <a:defRPr/>
            </a:lvl5pPr>
            <a:lvl6pPr lvl="5" algn="l">
              <a:lnSpc>
                <a:spcPct val="90000"/>
              </a:lnSpc>
              <a:spcBef>
                <a:spcPts val="439"/>
              </a:spcBef>
              <a:spcAft>
                <a:spcPts val="0"/>
              </a:spcAft>
              <a:buClr>
                <a:schemeClr val="dk1"/>
              </a:buClr>
              <a:buSzPts val="1800"/>
              <a:buChar char="•"/>
              <a:defRPr/>
            </a:lvl6pPr>
            <a:lvl7pPr lvl="6" algn="l">
              <a:lnSpc>
                <a:spcPct val="90000"/>
              </a:lnSpc>
              <a:spcBef>
                <a:spcPts val="439"/>
              </a:spcBef>
              <a:spcAft>
                <a:spcPts val="0"/>
              </a:spcAft>
              <a:buClr>
                <a:schemeClr val="dk1"/>
              </a:buClr>
              <a:buSzPts val="1800"/>
              <a:buChar char="•"/>
              <a:defRPr/>
            </a:lvl7pPr>
            <a:lvl8pPr lvl="7" algn="l">
              <a:lnSpc>
                <a:spcPct val="90000"/>
              </a:lnSpc>
              <a:spcBef>
                <a:spcPts val="439"/>
              </a:spcBef>
              <a:spcAft>
                <a:spcPts val="0"/>
              </a:spcAft>
              <a:buClr>
                <a:schemeClr val="dk1"/>
              </a:buClr>
              <a:buSzPts val="1800"/>
              <a:buChar char="•"/>
              <a:defRPr/>
            </a:lvl8pPr>
            <a:lvl9pPr lvl="8" algn="l">
              <a:lnSpc>
                <a:spcPct val="90000"/>
              </a:lnSpc>
              <a:spcBef>
                <a:spcPts val="439"/>
              </a:spcBef>
              <a:spcAft>
                <a:spcPts val="0"/>
              </a:spcAft>
              <a:buClr>
                <a:schemeClr val="dk1"/>
              </a:buClr>
              <a:buSzPts val="1800"/>
              <a:buChar char="•"/>
              <a:defRPr/>
            </a:lvl9pPr>
          </a:lstStyle>
          <a:p/>
        </p:txBody>
      </p:sp>
      <p:pic>
        <p:nvPicPr>
          <p:cNvPr id="93" name="Google Shape;93;p12"/>
          <p:cNvPicPr preferRelativeResize="0"/>
          <p:nvPr/>
        </p:nvPicPr>
        <p:blipFill rotWithShape="1">
          <a:blip r:embed="rId3">
            <a:alphaModFix/>
          </a:blip>
          <a:srcRect b="0" l="0" r="0" t="0"/>
          <a:stretch/>
        </p:blipFill>
        <p:spPr>
          <a:xfrm>
            <a:off x="933087" y="502949"/>
            <a:ext cx="2982150" cy="672963"/>
          </a:xfrm>
          <a:prstGeom prst="rect">
            <a:avLst/>
          </a:prstGeom>
          <a:noFill/>
          <a:ln>
            <a:noFill/>
          </a:ln>
        </p:spPr>
      </p:pic>
      <p:sp>
        <p:nvSpPr>
          <p:cNvPr id="94" name="Google Shape;94;p12"/>
          <p:cNvSpPr txBox="1"/>
          <p:nvPr>
            <p:ph idx="10" type="dt"/>
          </p:nvPr>
        </p:nvSpPr>
        <p:spPr>
          <a:xfrm>
            <a:off x="921225" y="6344579"/>
            <a:ext cx="1550746" cy="221599"/>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600" u="none" cap="none" strike="noStrike">
                <a:solidFill>
                  <a:schemeClr val="lt1"/>
                </a:solidFill>
                <a:latin typeface="Libre Franklin"/>
                <a:ea typeface="Libre Franklin"/>
                <a:cs typeface="Libre Franklin"/>
                <a:sym typeface="Libre Franklin"/>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Layout">
  <p:cSld name="Title only Layout">
    <p:spTree>
      <p:nvGrpSpPr>
        <p:cNvPr id="95" name="Shape 95"/>
        <p:cNvGrpSpPr/>
        <p:nvPr/>
      </p:nvGrpSpPr>
      <p:grpSpPr>
        <a:xfrm>
          <a:off x="0" y="0"/>
          <a:ext cx="0" cy="0"/>
          <a:chOff x="0" y="0"/>
          <a:chExt cx="0" cy="0"/>
        </a:xfrm>
      </p:grpSpPr>
      <p:sp>
        <p:nvSpPr>
          <p:cNvPr id="96" name="Google Shape;96;p13"/>
          <p:cNvSpPr txBox="1"/>
          <p:nvPr>
            <p:ph type="title"/>
          </p:nvPr>
        </p:nvSpPr>
        <p:spPr>
          <a:xfrm>
            <a:off x="483827" y="484188"/>
            <a:ext cx="9725386" cy="418576"/>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chemeClr val="dk2"/>
              </a:buClr>
              <a:buSzPts val="3200"/>
              <a:buFont typeface="Franklin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13"/>
          <p:cNvSpPr txBox="1"/>
          <p:nvPr>
            <p:ph idx="11" type="ftr"/>
          </p:nvPr>
        </p:nvSpPr>
        <p:spPr>
          <a:xfrm>
            <a:off x="483080" y="7158305"/>
            <a:ext cx="371897"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13"/>
          <p:cNvSpPr txBox="1"/>
          <p:nvPr>
            <p:ph idx="12" type="sldNum"/>
          </p:nvPr>
        </p:nvSpPr>
        <p:spPr>
          <a:xfrm>
            <a:off x="10075418" y="7158305"/>
            <a:ext cx="133050"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Layout" showMasterSp="0">
  <p:cSld name="Only Layout">
    <p:spTree>
      <p:nvGrpSpPr>
        <p:cNvPr id="99" name="Shape 99"/>
        <p:cNvGrpSpPr/>
        <p:nvPr/>
      </p:nvGrpSpPr>
      <p:grpSpPr>
        <a:xfrm>
          <a:off x="0" y="0"/>
          <a:ext cx="0" cy="0"/>
          <a:chOff x="0" y="0"/>
          <a:chExt cx="0" cy="0"/>
        </a:xfrm>
      </p:grpSpPr>
      <p:sp>
        <p:nvSpPr>
          <p:cNvPr id="100" name="Google Shape;100;p14"/>
          <p:cNvSpPr txBox="1"/>
          <p:nvPr>
            <p:ph idx="11" type="ftr"/>
          </p:nvPr>
        </p:nvSpPr>
        <p:spPr>
          <a:xfrm>
            <a:off x="483080" y="7158305"/>
            <a:ext cx="371897" cy="121508"/>
          </a:xfrm>
          <a:prstGeom prst="rect">
            <a:avLst/>
          </a:prstGeom>
          <a:noFill/>
          <a:ln>
            <a:noFill/>
          </a:ln>
        </p:spPr>
        <p:txBody>
          <a:bodyPr anchorCtr="0" anchor="b" bIns="0" lIns="0" spcFirstLastPara="1" rIns="0" wrap="square" tIns="0">
            <a:spAutoFit/>
          </a:bodyPr>
          <a:lstStyle>
            <a:lvl1pPr lvl="0" algn="l">
              <a:lnSpc>
                <a:spcPct val="100000"/>
              </a:lnSpc>
              <a:spcBef>
                <a:spcPts val="0"/>
              </a:spcBef>
              <a:spcAft>
                <a:spcPts val="0"/>
              </a:spcAft>
              <a:buSzPts val="1400"/>
              <a:buNone/>
              <a:defRPr>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14"/>
          <p:cNvSpPr txBox="1"/>
          <p:nvPr>
            <p:ph idx="12" type="sldNum"/>
          </p:nvPr>
        </p:nvSpPr>
        <p:spPr>
          <a:xfrm>
            <a:off x="10075418" y="7158305"/>
            <a:ext cx="133050" cy="121508"/>
          </a:xfrm>
          <a:prstGeom prst="rect">
            <a:avLst/>
          </a:prstGeom>
          <a:noFill/>
          <a:ln>
            <a:noFill/>
          </a:ln>
        </p:spPr>
        <p:txBody>
          <a:bodyPr anchorCtr="0" anchor="b" bIns="0" lIns="0" spcFirstLastPara="1" rIns="0" wrap="square" tIns="0">
            <a:spAutoFit/>
          </a:bodyPr>
          <a:lstStyle>
            <a:lvl1pPr indent="0" lvl="0"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1pPr>
            <a:lvl2pPr indent="0" lvl="1"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2pPr>
            <a:lvl3pPr indent="0" lvl="2"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3pPr>
            <a:lvl4pPr indent="0" lvl="3"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4pPr>
            <a:lvl5pPr indent="0" lvl="4"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5pPr>
            <a:lvl6pPr indent="0" lvl="5"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6pPr>
            <a:lvl7pPr indent="0" lvl="6"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7pPr>
            <a:lvl8pPr indent="0" lvl="7"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8pPr>
            <a:lvl9pPr indent="0" lvl="8" marL="0" marR="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grpSp>
        <p:nvGrpSpPr>
          <p:cNvPr id="102" name="Google Shape;102;p14"/>
          <p:cNvGrpSpPr/>
          <p:nvPr/>
        </p:nvGrpSpPr>
        <p:grpSpPr>
          <a:xfrm>
            <a:off x="10518694" y="5440544"/>
            <a:ext cx="97271" cy="1816408"/>
            <a:chOff x="10518694" y="5463404"/>
            <a:chExt cx="97271" cy="1816408"/>
          </a:xfrm>
        </p:grpSpPr>
        <p:grpSp>
          <p:nvGrpSpPr>
            <p:cNvPr id="103" name="Google Shape;103;p14"/>
            <p:cNvGrpSpPr/>
            <p:nvPr/>
          </p:nvGrpSpPr>
          <p:grpSpPr>
            <a:xfrm>
              <a:off x="10530628" y="6878757"/>
              <a:ext cx="62166" cy="401056"/>
              <a:chOff x="10629461" y="6878757"/>
              <a:chExt cx="62166" cy="401056"/>
            </a:xfrm>
          </p:grpSpPr>
          <p:sp>
            <p:nvSpPr>
              <p:cNvPr id="104" name="Google Shape;104;p14"/>
              <p:cNvSpPr/>
              <p:nvPr/>
            </p:nvSpPr>
            <p:spPr>
              <a:xfrm rot="-5400000">
                <a:off x="10688095" y="7163862"/>
                <a:ext cx="15" cy="1558"/>
              </a:xfrm>
              <a:custGeom>
                <a:rect b="b" l="l" r="r" t="t"/>
                <a:pathLst>
                  <a:path extrusionOk="0" h="1558" w="15">
                    <a:moveTo>
                      <a:pt x="0" y="0"/>
                    </a:moveTo>
                    <a:lnTo>
                      <a:pt x="16" y="0"/>
                    </a:lnTo>
                    <a:lnTo>
                      <a:pt x="16" y="0"/>
                    </a:lnTo>
                    <a:lnTo>
                      <a:pt x="0" y="0"/>
                    </a:ln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05" name="Google Shape;105;p14"/>
              <p:cNvSpPr/>
              <p:nvPr/>
            </p:nvSpPr>
            <p:spPr>
              <a:xfrm rot="-5400000">
                <a:off x="10652401" y="7145302"/>
                <a:ext cx="411" cy="246"/>
              </a:xfrm>
              <a:custGeom>
                <a:rect b="b" l="l" r="r" t="t"/>
                <a:pathLst>
                  <a:path extrusionOk="0" h="246" w="411">
                    <a:moveTo>
                      <a:pt x="0" y="0"/>
                    </a:moveTo>
                    <a:cubicBezTo>
                      <a:pt x="234" y="156"/>
                      <a:pt x="452" y="312"/>
                      <a:pt x="405" y="218"/>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06" name="Google Shape;106;p14"/>
              <p:cNvSpPr/>
              <p:nvPr/>
            </p:nvSpPr>
            <p:spPr>
              <a:xfrm rot="-5400000">
                <a:off x="10652556" y="7165151"/>
                <a:ext cx="13" cy="69"/>
              </a:xfrm>
              <a:custGeom>
                <a:rect b="b" l="l" r="r" t="t"/>
                <a:pathLst>
                  <a:path extrusionOk="0" h="69" w="13">
                    <a:moveTo>
                      <a:pt x="14" y="35"/>
                    </a:moveTo>
                    <a:cubicBezTo>
                      <a:pt x="14" y="35"/>
                      <a:pt x="14" y="-43"/>
                      <a:pt x="14" y="35"/>
                    </a:cubicBezTo>
                    <a:cubicBezTo>
                      <a:pt x="14" y="113"/>
                      <a:pt x="-17" y="35"/>
                      <a:pt x="14" y="35"/>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07" name="Google Shape;107;p14"/>
              <p:cNvSpPr/>
              <p:nvPr/>
            </p:nvSpPr>
            <p:spPr>
              <a:xfrm rot="-5400000">
                <a:off x="10650495" y="7161416"/>
                <a:ext cx="237" cy="93"/>
              </a:xfrm>
              <a:custGeom>
                <a:rect b="b" l="l" r="r" t="t"/>
                <a:pathLst>
                  <a:path extrusionOk="0" h="93" w="237">
                    <a:moveTo>
                      <a:pt x="238" y="0"/>
                    </a:moveTo>
                    <a:lnTo>
                      <a:pt x="50" y="94"/>
                    </a:lnTo>
                    <a:cubicBezTo>
                      <a:pt x="160" y="94"/>
                      <a:pt x="-105" y="94"/>
                      <a:pt x="50" y="94"/>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08" name="Google Shape;108;p14"/>
              <p:cNvSpPr/>
              <p:nvPr/>
            </p:nvSpPr>
            <p:spPr>
              <a:xfrm rot="-5400000">
                <a:off x="10645049" y="7132879"/>
                <a:ext cx="46577" cy="46577"/>
              </a:xfrm>
              <a:custGeom>
                <a:rect b="b" l="l" r="r" t="t"/>
                <a:pathLst>
                  <a:path extrusionOk="0" h="46577" w="46577">
                    <a:moveTo>
                      <a:pt x="23289" y="0"/>
                    </a:moveTo>
                    <a:cubicBezTo>
                      <a:pt x="10427" y="0"/>
                      <a:pt x="0" y="10427"/>
                      <a:pt x="0" y="23289"/>
                    </a:cubicBezTo>
                    <a:cubicBezTo>
                      <a:pt x="0" y="36151"/>
                      <a:pt x="10427" y="46578"/>
                      <a:pt x="23289" y="46578"/>
                    </a:cubicBezTo>
                    <a:cubicBezTo>
                      <a:pt x="36151" y="46578"/>
                      <a:pt x="46577" y="36151"/>
                      <a:pt x="46577" y="23289"/>
                    </a:cubicBezTo>
                    <a:cubicBezTo>
                      <a:pt x="46577" y="23273"/>
                      <a:pt x="46577" y="23258"/>
                      <a:pt x="46577" y="23242"/>
                    </a:cubicBezTo>
                    <a:cubicBezTo>
                      <a:pt x="46569" y="10397"/>
                      <a:pt x="36149" y="-9"/>
                      <a:pt x="23304" y="0"/>
                    </a:cubicBezTo>
                    <a:cubicBezTo>
                      <a:pt x="23299" y="0"/>
                      <a:pt x="23294" y="0"/>
                      <a:pt x="23289" y="0"/>
                    </a:cubicBezTo>
                    <a:close/>
                    <a:moveTo>
                      <a:pt x="24473" y="14201"/>
                    </a:moveTo>
                    <a:cubicBezTo>
                      <a:pt x="24380" y="14201"/>
                      <a:pt x="24473" y="14326"/>
                      <a:pt x="24473" y="14372"/>
                    </a:cubicBezTo>
                    <a:cubicBezTo>
                      <a:pt x="24407" y="14358"/>
                      <a:pt x="24337" y="14358"/>
                      <a:pt x="24271" y="14372"/>
                    </a:cubicBezTo>
                    <a:cubicBezTo>
                      <a:pt x="24411" y="14372"/>
                      <a:pt x="24629" y="14559"/>
                      <a:pt x="24442" y="14669"/>
                    </a:cubicBezTo>
                    <a:cubicBezTo>
                      <a:pt x="24255" y="14778"/>
                      <a:pt x="24520" y="14669"/>
                      <a:pt x="24536" y="14669"/>
                    </a:cubicBezTo>
                    <a:cubicBezTo>
                      <a:pt x="24660" y="14388"/>
                      <a:pt x="25034" y="14778"/>
                      <a:pt x="24769" y="14965"/>
                    </a:cubicBezTo>
                    <a:lnTo>
                      <a:pt x="24769" y="14965"/>
                    </a:lnTo>
                    <a:cubicBezTo>
                      <a:pt x="24769" y="14965"/>
                      <a:pt x="24769" y="14965"/>
                      <a:pt x="24769" y="14965"/>
                    </a:cubicBezTo>
                    <a:lnTo>
                      <a:pt x="24769" y="14965"/>
                    </a:lnTo>
                    <a:cubicBezTo>
                      <a:pt x="24769" y="14965"/>
                      <a:pt x="24676" y="14965"/>
                      <a:pt x="24645" y="14965"/>
                    </a:cubicBezTo>
                    <a:cubicBezTo>
                      <a:pt x="24614" y="14965"/>
                      <a:pt x="24645" y="14965"/>
                      <a:pt x="24645" y="15058"/>
                    </a:cubicBezTo>
                    <a:cubicBezTo>
                      <a:pt x="24645" y="15152"/>
                      <a:pt x="24754" y="15058"/>
                      <a:pt x="24645" y="15058"/>
                    </a:cubicBezTo>
                    <a:cubicBezTo>
                      <a:pt x="24536" y="15058"/>
                      <a:pt x="24769" y="15058"/>
                      <a:pt x="24847" y="15058"/>
                    </a:cubicBezTo>
                    <a:cubicBezTo>
                      <a:pt x="24925" y="15058"/>
                      <a:pt x="24754" y="15167"/>
                      <a:pt x="24754" y="15245"/>
                    </a:cubicBezTo>
                    <a:cubicBezTo>
                      <a:pt x="24754" y="15323"/>
                      <a:pt x="24317" y="15370"/>
                      <a:pt x="24271" y="15245"/>
                    </a:cubicBezTo>
                    <a:cubicBezTo>
                      <a:pt x="24224" y="15121"/>
                      <a:pt x="23865" y="15245"/>
                      <a:pt x="23663" y="15339"/>
                    </a:cubicBezTo>
                    <a:cubicBezTo>
                      <a:pt x="23460" y="15432"/>
                      <a:pt x="23663" y="15542"/>
                      <a:pt x="23476" y="15417"/>
                    </a:cubicBezTo>
                    <a:cubicBezTo>
                      <a:pt x="23289" y="15292"/>
                      <a:pt x="23242" y="15417"/>
                      <a:pt x="23195" y="15557"/>
                    </a:cubicBezTo>
                    <a:cubicBezTo>
                      <a:pt x="23148" y="15697"/>
                      <a:pt x="23195" y="15557"/>
                      <a:pt x="23055" y="15557"/>
                    </a:cubicBezTo>
                    <a:cubicBezTo>
                      <a:pt x="23189" y="15454"/>
                      <a:pt x="23315" y="15339"/>
                      <a:pt x="23429" y="15214"/>
                    </a:cubicBezTo>
                    <a:cubicBezTo>
                      <a:pt x="23429" y="15058"/>
                      <a:pt x="23647" y="15214"/>
                      <a:pt x="23772" y="15214"/>
                    </a:cubicBezTo>
                    <a:cubicBezTo>
                      <a:pt x="23897" y="15214"/>
                      <a:pt x="23865" y="15074"/>
                      <a:pt x="23912" y="15012"/>
                    </a:cubicBezTo>
                    <a:cubicBezTo>
                      <a:pt x="23959" y="14949"/>
                      <a:pt x="23678" y="15214"/>
                      <a:pt x="23600" y="15089"/>
                    </a:cubicBezTo>
                    <a:cubicBezTo>
                      <a:pt x="23522" y="14965"/>
                      <a:pt x="23367" y="15089"/>
                      <a:pt x="23507" y="15089"/>
                    </a:cubicBezTo>
                    <a:cubicBezTo>
                      <a:pt x="23647" y="15089"/>
                      <a:pt x="23382" y="15089"/>
                      <a:pt x="23289" y="15089"/>
                    </a:cubicBezTo>
                    <a:lnTo>
                      <a:pt x="23289" y="15089"/>
                    </a:lnTo>
                    <a:cubicBezTo>
                      <a:pt x="23289" y="15089"/>
                      <a:pt x="23289" y="15089"/>
                      <a:pt x="23289" y="15089"/>
                    </a:cubicBezTo>
                    <a:cubicBezTo>
                      <a:pt x="23522" y="15012"/>
                      <a:pt x="23632" y="14949"/>
                      <a:pt x="23600" y="14715"/>
                    </a:cubicBezTo>
                    <a:lnTo>
                      <a:pt x="23444" y="14715"/>
                    </a:lnTo>
                    <a:cubicBezTo>
                      <a:pt x="23554" y="14606"/>
                      <a:pt x="23709" y="14466"/>
                      <a:pt x="23865" y="14575"/>
                    </a:cubicBezTo>
                    <a:cubicBezTo>
                      <a:pt x="23741" y="14419"/>
                      <a:pt x="23865" y="14575"/>
                      <a:pt x="23865" y="14575"/>
                    </a:cubicBezTo>
                    <a:cubicBezTo>
                      <a:pt x="23865" y="14575"/>
                      <a:pt x="23772" y="14372"/>
                      <a:pt x="23865" y="14326"/>
                    </a:cubicBezTo>
                    <a:cubicBezTo>
                      <a:pt x="23959" y="14279"/>
                      <a:pt x="23865" y="14201"/>
                      <a:pt x="23772" y="14326"/>
                    </a:cubicBezTo>
                    <a:lnTo>
                      <a:pt x="23772" y="14326"/>
                    </a:lnTo>
                    <a:cubicBezTo>
                      <a:pt x="23647" y="14326"/>
                      <a:pt x="23772" y="14045"/>
                      <a:pt x="23772" y="14061"/>
                    </a:cubicBezTo>
                    <a:cubicBezTo>
                      <a:pt x="23616" y="14061"/>
                      <a:pt x="23585" y="14170"/>
                      <a:pt x="23444" y="14061"/>
                    </a:cubicBezTo>
                    <a:cubicBezTo>
                      <a:pt x="23304" y="13952"/>
                      <a:pt x="23444" y="14061"/>
                      <a:pt x="23444" y="14154"/>
                    </a:cubicBezTo>
                    <a:cubicBezTo>
                      <a:pt x="23444" y="14248"/>
                      <a:pt x="23289" y="14029"/>
                      <a:pt x="23335" y="14154"/>
                    </a:cubicBezTo>
                    <a:cubicBezTo>
                      <a:pt x="23382" y="14279"/>
                      <a:pt x="23335" y="14061"/>
                      <a:pt x="23335" y="14029"/>
                    </a:cubicBezTo>
                    <a:lnTo>
                      <a:pt x="23335" y="14029"/>
                    </a:lnTo>
                    <a:cubicBezTo>
                      <a:pt x="23335" y="14029"/>
                      <a:pt x="23335" y="13874"/>
                      <a:pt x="23429" y="13827"/>
                    </a:cubicBezTo>
                    <a:cubicBezTo>
                      <a:pt x="23522" y="13780"/>
                      <a:pt x="23335" y="13640"/>
                      <a:pt x="23429" y="13671"/>
                    </a:cubicBezTo>
                    <a:cubicBezTo>
                      <a:pt x="23522" y="13702"/>
                      <a:pt x="23429" y="13671"/>
                      <a:pt x="23429" y="13577"/>
                    </a:cubicBezTo>
                    <a:cubicBezTo>
                      <a:pt x="23429" y="13484"/>
                      <a:pt x="23429" y="13655"/>
                      <a:pt x="23429" y="13687"/>
                    </a:cubicBezTo>
                    <a:lnTo>
                      <a:pt x="23429" y="13687"/>
                    </a:lnTo>
                    <a:cubicBezTo>
                      <a:pt x="23429" y="13687"/>
                      <a:pt x="23429" y="13687"/>
                      <a:pt x="23429" y="13687"/>
                    </a:cubicBezTo>
                    <a:cubicBezTo>
                      <a:pt x="23429" y="13687"/>
                      <a:pt x="23429" y="13687"/>
                      <a:pt x="23429" y="13687"/>
                    </a:cubicBezTo>
                    <a:cubicBezTo>
                      <a:pt x="23425" y="13770"/>
                      <a:pt x="23425" y="13853"/>
                      <a:pt x="23429" y="13936"/>
                    </a:cubicBezTo>
                    <a:cubicBezTo>
                      <a:pt x="23335" y="13936"/>
                      <a:pt x="23429" y="13811"/>
                      <a:pt x="23429" y="13764"/>
                    </a:cubicBezTo>
                    <a:cubicBezTo>
                      <a:pt x="23429" y="13718"/>
                      <a:pt x="23429" y="13484"/>
                      <a:pt x="23522" y="13453"/>
                    </a:cubicBezTo>
                    <a:cubicBezTo>
                      <a:pt x="23616" y="13422"/>
                      <a:pt x="23522" y="13453"/>
                      <a:pt x="23522" y="13453"/>
                    </a:cubicBezTo>
                    <a:cubicBezTo>
                      <a:pt x="23522" y="13453"/>
                      <a:pt x="23413" y="13593"/>
                      <a:pt x="23351" y="13453"/>
                    </a:cubicBezTo>
                    <a:cubicBezTo>
                      <a:pt x="23289" y="13312"/>
                      <a:pt x="23351" y="13453"/>
                      <a:pt x="23351" y="13453"/>
                    </a:cubicBezTo>
                    <a:cubicBezTo>
                      <a:pt x="23351" y="13453"/>
                      <a:pt x="23351" y="13328"/>
                      <a:pt x="23476" y="13375"/>
                    </a:cubicBezTo>
                    <a:cubicBezTo>
                      <a:pt x="23600" y="13422"/>
                      <a:pt x="23476" y="13375"/>
                      <a:pt x="23476" y="13375"/>
                    </a:cubicBezTo>
                    <a:cubicBezTo>
                      <a:pt x="23476" y="13375"/>
                      <a:pt x="23476" y="13375"/>
                      <a:pt x="23476" y="13375"/>
                    </a:cubicBezTo>
                    <a:cubicBezTo>
                      <a:pt x="23476" y="13375"/>
                      <a:pt x="23476" y="13375"/>
                      <a:pt x="23476" y="13375"/>
                    </a:cubicBezTo>
                    <a:cubicBezTo>
                      <a:pt x="23476" y="13375"/>
                      <a:pt x="23476" y="13375"/>
                      <a:pt x="23476" y="13375"/>
                    </a:cubicBezTo>
                    <a:lnTo>
                      <a:pt x="23476" y="13375"/>
                    </a:lnTo>
                    <a:lnTo>
                      <a:pt x="23476" y="13297"/>
                    </a:lnTo>
                    <a:cubicBezTo>
                      <a:pt x="23476" y="13297"/>
                      <a:pt x="23476" y="13297"/>
                      <a:pt x="23476" y="13297"/>
                    </a:cubicBezTo>
                    <a:cubicBezTo>
                      <a:pt x="23476" y="13297"/>
                      <a:pt x="23476" y="13219"/>
                      <a:pt x="23476" y="13172"/>
                    </a:cubicBezTo>
                    <a:lnTo>
                      <a:pt x="23476" y="13172"/>
                    </a:lnTo>
                    <a:cubicBezTo>
                      <a:pt x="23476" y="13172"/>
                      <a:pt x="23476" y="13172"/>
                      <a:pt x="23476" y="13172"/>
                    </a:cubicBezTo>
                    <a:cubicBezTo>
                      <a:pt x="23476" y="13172"/>
                      <a:pt x="23476" y="13172"/>
                      <a:pt x="23569" y="13172"/>
                    </a:cubicBezTo>
                    <a:cubicBezTo>
                      <a:pt x="23574" y="13146"/>
                      <a:pt x="23574" y="13120"/>
                      <a:pt x="23569" y="13094"/>
                    </a:cubicBezTo>
                    <a:cubicBezTo>
                      <a:pt x="23569" y="13094"/>
                      <a:pt x="23678" y="12782"/>
                      <a:pt x="23709" y="12969"/>
                    </a:cubicBezTo>
                    <a:cubicBezTo>
                      <a:pt x="23741" y="13157"/>
                      <a:pt x="23709" y="12969"/>
                      <a:pt x="23709" y="12969"/>
                    </a:cubicBezTo>
                    <a:cubicBezTo>
                      <a:pt x="24084" y="12829"/>
                      <a:pt x="23990" y="12969"/>
                      <a:pt x="23709" y="13188"/>
                    </a:cubicBezTo>
                    <a:lnTo>
                      <a:pt x="23709" y="13188"/>
                    </a:lnTo>
                    <a:cubicBezTo>
                      <a:pt x="23507" y="13375"/>
                      <a:pt x="23928" y="13188"/>
                      <a:pt x="24037" y="13188"/>
                    </a:cubicBezTo>
                    <a:cubicBezTo>
                      <a:pt x="24146" y="13188"/>
                      <a:pt x="24037" y="13640"/>
                      <a:pt x="23834" y="13609"/>
                    </a:cubicBezTo>
                    <a:cubicBezTo>
                      <a:pt x="23632" y="13577"/>
                      <a:pt x="23834" y="13609"/>
                      <a:pt x="23834" y="13609"/>
                    </a:cubicBezTo>
                    <a:cubicBezTo>
                      <a:pt x="23834" y="13609"/>
                      <a:pt x="23694" y="13733"/>
                      <a:pt x="23600" y="13609"/>
                    </a:cubicBezTo>
                    <a:cubicBezTo>
                      <a:pt x="23654" y="13665"/>
                      <a:pt x="23743" y="13666"/>
                      <a:pt x="23799" y="13613"/>
                    </a:cubicBezTo>
                    <a:cubicBezTo>
                      <a:pt x="23800" y="13612"/>
                      <a:pt x="23802" y="13610"/>
                      <a:pt x="23803" y="13609"/>
                    </a:cubicBezTo>
                    <a:cubicBezTo>
                      <a:pt x="24037" y="13702"/>
                      <a:pt x="24052" y="13952"/>
                      <a:pt x="24130" y="14139"/>
                    </a:cubicBezTo>
                    <a:cubicBezTo>
                      <a:pt x="24208" y="14326"/>
                      <a:pt x="24349" y="14107"/>
                      <a:pt x="24473" y="14170"/>
                    </a:cubicBezTo>
                    <a:close/>
                    <a:moveTo>
                      <a:pt x="16461" y="43086"/>
                    </a:moveTo>
                    <a:lnTo>
                      <a:pt x="16461" y="43086"/>
                    </a:lnTo>
                    <a:lnTo>
                      <a:pt x="16461" y="43086"/>
                    </a:lnTo>
                    <a:lnTo>
                      <a:pt x="16461" y="43086"/>
                    </a:lnTo>
                    <a:lnTo>
                      <a:pt x="16539" y="43086"/>
                    </a:lnTo>
                    <a:lnTo>
                      <a:pt x="16539" y="43086"/>
                    </a:lnTo>
                    <a:lnTo>
                      <a:pt x="16321" y="42961"/>
                    </a:lnTo>
                    <a:lnTo>
                      <a:pt x="16321" y="42961"/>
                    </a:lnTo>
                    <a:lnTo>
                      <a:pt x="16321" y="42961"/>
                    </a:lnTo>
                    <a:lnTo>
                      <a:pt x="16399" y="42961"/>
                    </a:lnTo>
                    <a:lnTo>
                      <a:pt x="16399" y="42961"/>
                    </a:lnTo>
                    <a:lnTo>
                      <a:pt x="16399" y="42961"/>
                    </a:lnTo>
                    <a:lnTo>
                      <a:pt x="16149" y="42852"/>
                    </a:lnTo>
                    <a:lnTo>
                      <a:pt x="16149" y="42852"/>
                    </a:lnTo>
                    <a:cubicBezTo>
                      <a:pt x="16149" y="42852"/>
                      <a:pt x="16149" y="42852"/>
                      <a:pt x="16149" y="42852"/>
                    </a:cubicBezTo>
                    <a:cubicBezTo>
                      <a:pt x="16120" y="42838"/>
                      <a:pt x="16085" y="42838"/>
                      <a:pt x="16056" y="42852"/>
                    </a:cubicBezTo>
                    <a:lnTo>
                      <a:pt x="16056" y="42852"/>
                    </a:lnTo>
                    <a:lnTo>
                      <a:pt x="16056" y="42852"/>
                    </a:lnTo>
                    <a:lnTo>
                      <a:pt x="16056" y="42852"/>
                    </a:lnTo>
                    <a:lnTo>
                      <a:pt x="16212" y="42852"/>
                    </a:lnTo>
                    <a:lnTo>
                      <a:pt x="16025" y="42852"/>
                    </a:lnTo>
                    <a:lnTo>
                      <a:pt x="16025" y="42852"/>
                    </a:lnTo>
                    <a:lnTo>
                      <a:pt x="15806" y="42759"/>
                    </a:lnTo>
                    <a:lnTo>
                      <a:pt x="15806" y="42759"/>
                    </a:lnTo>
                    <a:lnTo>
                      <a:pt x="15806" y="42759"/>
                    </a:lnTo>
                    <a:lnTo>
                      <a:pt x="15682" y="42759"/>
                    </a:lnTo>
                    <a:lnTo>
                      <a:pt x="15853" y="42852"/>
                    </a:lnTo>
                    <a:lnTo>
                      <a:pt x="15604" y="42727"/>
                    </a:lnTo>
                    <a:lnTo>
                      <a:pt x="15604" y="42727"/>
                    </a:lnTo>
                    <a:lnTo>
                      <a:pt x="15760" y="42727"/>
                    </a:lnTo>
                    <a:lnTo>
                      <a:pt x="15635" y="42727"/>
                    </a:lnTo>
                    <a:lnTo>
                      <a:pt x="15760" y="42727"/>
                    </a:lnTo>
                    <a:lnTo>
                      <a:pt x="15526" y="42618"/>
                    </a:lnTo>
                    <a:lnTo>
                      <a:pt x="15526" y="42618"/>
                    </a:lnTo>
                    <a:lnTo>
                      <a:pt x="15432" y="42618"/>
                    </a:lnTo>
                    <a:lnTo>
                      <a:pt x="15432" y="42618"/>
                    </a:lnTo>
                    <a:lnTo>
                      <a:pt x="15230" y="42525"/>
                    </a:lnTo>
                    <a:lnTo>
                      <a:pt x="15230" y="42525"/>
                    </a:lnTo>
                    <a:lnTo>
                      <a:pt x="15152" y="42525"/>
                    </a:lnTo>
                    <a:lnTo>
                      <a:pt x="15152" y="42525"/>
                    </a:lnTo>
                    <a:cubicBezTo>
                      <a:pt x="15026" y="42475"/>
                      <a:pt x="14906" y="42412"/>
                      <a:pt x="14793" y="42338"/>
                    </a:cubicBezTo>
                    <a:lnTo>
                      <a:pt x="14793" y="42338"/>
                    </a:lnTo>
                    <a:lnTo>
                      <a:pt x="14637" y="42244"/>
                    </a:lnTo>
                    <a:lnTo>
                      <a:pt x="14778" y="42338"/>
                    </a:lnTo>
                    <a:lnTo>
                      <a:pt x="14466" y="42166"/>
                    </a:lnTo>
                    <a:lnTo>
                      <a:pt x="14466" y="42166"/>
                    </a:lnTo>
                    <a:lnTo>
                      <a:pt x="14372" y="42166"/>
                    </a:lnTo>
                    <a:lnTo>
                      <a:pt x="14372" y="42166"/>
                    </a:lnTo>
                    <a:lnTo>
                      <a:pt x="14216" y="42073"/>
                    </a:lnTo>
                    <a:lnTo>
                      <a:pt x="14216" y="42073"/>
                    </a:lnTo>
                    <a:lnTo>
                      <a:pt x="14216" y="42073"/>
                    </a:lnTo>
                    <a:lnTo>
                      <a:pt x="14216" y="42073"/>
                    </a:lnTo>
                    <a:lnTo>
                      <a:pt x="14076" y="41995"/>
                    </a:lnTo>
                    <a:lnTo>
                      <a:pt x="14076" y="41995"/>
                    </a:lnTo>
                    <a:lnTo>
                      <a:pt x="13920" y="41886"/>
                    </a:lnTo>
                    <a:lnTo>
                      <a:pt x="13920" y="41886"/>
                    </a:lnTo>
                    <a:lnTo>
                      <a:pt x="13795" y="41886"/>
                    </a:lnTo>
                    <a:lnTo>
                      <a:pt x="13795" y="41886"/>
                    </a:lnTo>
                    <a:cubicBezTo>
                      <a:pt x="13760" y="41896"/>
                      <a:pt x="13722" y="41896"/>
                      <a:pt x="13686" y="41886"/>
                    </a:cubicBezTo>
                    <a:lnTo>
                      <a:pt x="13686" y="41886"/>
                    </a:lnTo>
                    <a:lnTo>
                      <a:pt x="13811" y="41964"/>
                    </a:lnTo>
                    <a:lnTo>
                      <a:pt x="13686" y="41886"/>
                    </a:lnTo>
                    <a:lnTo>
                      <a:pt x="13686" y="41886"/>
                    </a:lnTo>
                    <a:lnTo>
                      <a:pt x="13577" y="41886"/>
                    </a:lnTo>
                    <a:lnTo>
                      <a:pt x="13577" y="41886"/>
                    </a:lnTo>
                    <a:lnTo>
                      <a:pt x="13453" y="41808"/>
                    </a:lnTo>
                    <a:cubicBezTo>
                      <a:pt x="13513" y="41833"/>
                      <a:pt x="13570" y="41864"/>
                      <a:pt x="13624" y="41901"/>
                    </a:cubicBezTo>
                    <a:cubicBezTo>
                      <a:pt x="13624" y="41901"/>
                      <a:pt x="13749" y="41995"/>
                      <a:pt x="13780" y="41995"/>
                    </a:cubicBezTo>
                    <a:lnTo>
                      <a:pt x="13359" y="41699"/>
                    </a:lnTo>
                    <a:lnTo>
                      <a:pt x="13359" y="41699"/>
                    </a:lnTo>
                    <a:cubicBezTo>
                      <a:pt x="13110" y="41496"/>
                      <a:pt x="12829" y="41324"/>
                      <a:pt x="12595" y="41122"/>
                    </a:cubicBezTo>
                    <a:lnTo>
                      <a:pt x="12689" y="41122"/>
                    </a:lnTo>
                    <a:lnTo>
                      <a:pt x="12548" y="41013"/>
                    </a:lnTo>
                    <a:lnTo>
                      <a:pt x="12548" y="41013"/>
                    </a:lnTo>
                    <a:cubicBezTo>
                      <a:pt x="12548" y="41013"/>
                      <a:pt x="12548" y="41013"/>
                      <a:pt x="12455" y="41013"/>
                    </a:cubicBezTo>
                    <a:lnTo>
                      <a:pt x="12455" y="41013"/>
                    </a:lnTo>
                    <a:lnTo>
                      <a:pt x="12455" y="41013"/>
                    </a:lnTo>
                    <a:lnTo>
                      <a:pt x="12455" y="41013"/>
                    </a:lnTo>
                    <a:cubicBezTo>
                      <a:pt x="12251" y="40890"/>
                      <a:pt x="12063" y="40743"/>
                      <a:pt x="11894" y="40576"/>
                    </a:cubicBezTo>
                    <a:lnTo>
                      <a:pt x="11894" y="40576"/>
                    </a:lnTo>
                    <a:cubicBezTo>
                      <a:pt x="11675" y="40342"/>
                      <a:pt x="11410" y="40171"/>
                      <a:pt x="11177" y="39953"/>
                    </a:cubicBezTo>
                    <a:cubicBezTo>
                      <a:pt x="11177" y="39953"/>
                      <a:pt x="11177" y="39953"/>
                      <a:pt x="11177" y="39953"/>
                    </a:cubicBezTo>
                    <a:cubicBezTo>
                      <a:pt x="10229" y="38961"/>
                      <a:pt x="9393" y="37869"/>
                      <a:pt x="8683" y="36695"/>
                    </a:cubicBezTo>
                    <a:lnTo>
                      <a:pt x="8683" y="36695"/>
                    </a:lnTo>
                    <a:cubicBezTo>
                      <a:pt x="8363" y="35817"/>
                      <a:pt x="7887" y="35004"/>
                      <a:pt x="7280" y="34294"/>
                    </a:cubicBezTo>
                    <a:lnTo>
                      <a:pt x="7280" y="34294"/>
                    </a:lnTo>
                    <a:cubicBezTo>
                      <a:pt x="6307" y="33179"/>
                      <a:pt x="5626" y="31840"/>
                      <a:pt x="5300" y="30397"/>
                    </a:cubicBezTo>
                    <a:cubicBezTo>
                      <a:pt x="5300" y="30397"/>
                      <a:pt x="5300" y="30397"/>
                      <a:pt x="5300" y="30475"/>
                    </a:cubicBezTo>
                    <a:cubicBezTo>
                      <a:pt x="5309" y="30444"/>
                      <a:pt x="5309" y="30412"/>
                      <a:pt x="5300" y="30382"/>
                    </a:cubicBezTo>
                    <a:cubicBezTo>
                      <a:pt x="5300" y="30382"/>
                      <a:pt x="5300" y="30475"/>
                      <a:pt x="5300" y="30506"/>
                    </a:cubicBezTo>
                    <a:cubicBezTo>
                      <a:pt x="5082" y="30132"/>
                      <a:pt x="5160" y="25830"/>
                      <a:pt x="4739" y="27498"/>
                    </a:cubicBezTo>
                    <a:cubicBezTo>
                      <a:pt x="4739" y="27498"/>
                      <a:pt x="4739" y="27311"/>
                      <a:pt x="4739" y="27264"/>
                    </a:cubicBezTo>
                    <a:cubicBezTo>
                      <a:pt x="4739" y="27217"/>
                      <a:pt x="4739" y="27264"/>
                      <a:pt x="4739" y="27342"/>
                    </a:cubicBezTo>
                    <a:cubicBezTo>
                      <a:pt x="4739" y="27420"/>
                      <a:pt x="4739" y="27124"/>
                      <a:pt x="4598" y="27030"/>
                    </a:cubicBezTo>
                    <a:cubicBezTo>
                      <a:pt x="4458" y="26937"/>
                      <a:pt x="4598" y="27030"/>
                      <a:pt x="4598" y="27030"/>
                    </a:cubicBezTo>
                    <a:lnTo>
                      <a:pt x="4598" y="27030"/>
                    </a:lnTo>
                    <a:cubicBezTo>
                      <a:pt x="4598" y="27030"/>
                      <a:pt x="4598" y="26874"/>
                      <a:pt x="4598" y="26812"/>
                    </a:cubicBezTo>
                    <a:cubicBezTo>
                      <a:pt x="4598" y="26749"/>
                      <a:pt x="4598" y="26921"/>
                      <a:pt x="4598" y="26968"/>
                    </a:cubicBezTo>
                    <a:cubicBezTo>
                      <a:pt x="4598" y="26734"/>
                      <a:pt x="4489" y="26469"/>
                      <a:pt x="4396" y="26235"/>
                    </a:cubicBezTo>
                    <a:cubicBezTo>
                      <a:pt x="4396" y="26313"/>
                      <a:pt x="4396" y="26391"/>
                      <a:pt x="4396" y="26484"/>
                    </a:cubicBezTo>
                    <a:cubicBezTo>
                      <a:pt x="4256" y="26095"/>
                      <a:pt x="4240" y="25674"/>
                      <a:pt x="4131" y="25269"/>
                    </a:cubicBezTo>
                    <a:cubicBezTo>
                      <a:pt x="4131" y="25347"/>
                      <a:pt x="4131" y="25269"/>
                      <a:pt x="4131" y="25175"/>
                    </a:cubicBezTo>
                    <a:cubicBezTo>
                      <a:pt x="4131" y="25082"/>
                      <a:pt x="4131" y="25175"/>
                      <a:pt x="4131" y="25175"/>
                    </a:cubicBezTo>
                    <a:cubicBezTo>
                      <a:pt x="4131" y="25175"/>
                      <a:pt x="4131" y="25175"/>
                      <a:pt x="4131" y="25175"/>
                    </a:cubicBezTo>
                    <a:cubicBezTo>
                      <a:pt x="4131" y="25175"/>
                      <a:pt x="4131" y="25175"/>
                      <a:pt x="4131" y="25175"/>
                    </a:cubicBezTo>
                    <a:cubicBezTo>
                      <a:pt x="3941" y="24764"/>
                      <a:pt x="3835" y="24318"/>
                      <a:pt x="3819" y="23866"/>
                    </a:cubicBezTo>
                    <a:cubicBezTo>
                      <a:pt x="3828" y="23928"/>
                      <a:pt x="3828" y="23991"/>
                      <a:pt x="3819" y="24053"/>
                    </a:cubicBezTo>
                    <a:cubicBezTo>
                      <a:pt x="3828" y="23991"/>
                      <a:pt x="3828" y="23928"/>
                      <a:pt x="3819" y="23866"/>
                    </a:cubicBezTo>
                    <a:lnTo>
                      <a:pt x="3819" y="23866"/>
                    </a:lnTo>
                    <a:cubicBezTo>
                      <a:pt x="3819" y="23866"/>
                      <a:pt x="3819" y="23866"/>
                      <a:pt x="3819" y="23866"/>
                    </a:cubicBezTo>
                    <a:lnTo>
                      <a:pt x="3819" y="23866"/>
                    </a:lnTo>
                    <a:lnTo>
                      <a:pt x="3819" y="23866"/>
                    </a:lnTo>
                    <a:cubicBezTo>
                      <a:pt x="3819" y="23866"/>
                      <a:pt x="3819" y="23866"/>
                      <a:pt x="3819" y="23959"/>
                    </a:cubicBezTo>
                    <a:cubicBezTo>
                      <a:pt x="3819" y="24053"/>
                      <a:pt x="3819" y="23959"/>
                      <a:pt x="3819" y="23959"/>
                    </a:cubicBezTo>
                    <a:lnTo>
                      <a:pt x="3819" y="23959"/>
                    </a:lnTo>
                    <a:lnTo>
                      <a:pt x="3819" y="23959"/>
                    </a:lnTo>
                    <a:cubicBezTo>
                      <a:pt x="3819" y="23881"/>
                      <a:pt x="3819" y="23772"/>
                      <a:pt x="3819" y="23679"/>
                    </a:cubicBezTo>
                    <a:lnTo>
                      <a:pt x="3819" y="23679"/>
                    </a:lnTo>
                    <a:cubicBezTo>
                      <a:pt x="3811" y="23627"/>
                      <a:pt x="3811" y="23574"/>
                      <a:pt x="3819" y="23523"/>
                    </a:cubicBezTo>
                    <a:lnTo>
                      <a:pt x="3819" y="23523"/>
                    </a:lnTo>
                    <a:cubicBezTo>
                      <a:pt x="3803" y="23305"/>
                      <a:pt x="3803" y="23086"/>
                      <a:pt x="3819" y="22868"/>
                    </a:cubicBezTo>
                    <a:lnTo>
                      <a:pt x="3819" y="22868"/>
                    </a:lnTo>
                    <a:cubicBezTo>
                      <a:pt x="3819" y="22868"/>
                      <a:pt x="3819" y="22790"/>
                      <a:pt x="3819" y="22759"/>
                    </a:cubicBezTo>
                    <a:lnTo>
                      <a:pt x="3819" y="22759"/>
                    </a:lnTo>
                    <a:cubicBezTo>
                      <a:pt x="4323" y="14291"/>
                      <a:pt x="9917" y="6976"/>
                      <a:pt x="17957" y="4271"/>
                    </a:cubicBezTo>
                    <a:lnTo>
                      <a:pt x="17957" y="4271"/>
                    </a:lnTo>
                    <a:lnTo>
                      <a:pt x="18145" y="4271"/>
                    </a:lnTo>
                    <a:lnTo>
                      <a:pt x="18145" y="4271"/>
                    </a:lnTo>
                    <a:lnTo>
                      <a:pt x="18347" y="4271"/>
                    </a:lnTo>
                    <a:lnTo>
                      <a:pt x="18207" y="4271"/>
                    </a:lnTo>
                    <a:lnTo>
                      <a:pt x="18456" y="4271"/>
                    </a:lnTo>
                    <a:lnTo>
                      <a:pt x="18363" y="4271"/>
                    </a:lnTo>
                    <a:lnTo>
                      <a:pt x="18363" y="4271"/>
                    </a:lnTo>
                    <a:lnTo>
                      <a:pt x="18534" y="4271"/>
                    </a:lnTo>
                    <a:lnTo>
                      <a:pt x="18534" y="4271"/>
                    </a:lnTo>
                    <a:lnTo>
                      <a:pt x="19703" y="4006"/>
                    </a:lnTo>
                    <a:lnTo>
                      <a:pt x="19703" y="4006"/>
                    </a:lnTo>
                    <a:lnTo>
                      <a:pt x="20000" y="4006"/>
                    </a:lnTo>
                    <a:lnTo>
                      <a:pt x="19797" y="4006"/>
                    </a:lnTo>
                    <a:lnTo>
                      <a:pt x="19797" y="4006"/>
                    </a:lnTo>
                    <a:lnTo>
                      <a:pt x="20342" y="4006"/>
                    </a:lnTo>
                    <a:lnTo>
                      <a:pt x="20342" y="4006"/>
                    </a:lnTo>
                    <a:lnTo>
                      <a:pt x="20062" y="4006"/>
                    </a:lnTo>
                    <a:lnTo>
                      <a:pt x="20327" y="4006"/>
                    </a:lnTo>
                    <a:lnTo>
                      <a:pt x="20327" y="4006"/>
                    </a:lnTo>
                    <a:lnTo>
                      <a:pt x="20592" y="4006"/>
                    </a:lnTo>
                    <a:lnTo>
                      <a:pt x="20498" y="4006"/>
                    </a:lnTo>
                    <a:lnTo>
                      <a:pt x="20405" y="4006"/>
                    </a:lnTo>
                    <a:lnTo>
                      <a:pt x="20623" y="4006"/>
                    </a:lnTo>
                    <a:lnTo>
                      <a:pt x="20280" y="4006"/>
                    </a:lnTo>
                    <a:lnTo>
                      <a:pt x="20187" y="4006"/>
                    </a:lnTo>
                    <a:lnTo>
                      <a:pt x="20015" y="4006"/>
                    </a:lnTo>
                    <a:lnTo>
                      <a:pt x="20342" y="4006"/>
                    </a:lnTo>
                    <a:lnTo>
                      <a:pt x="19984" y="4006"/>
                    </a:lnTo>
                    <a:lnTo>
                      <a:pt x="19984" y="4006"/>
                    </a:lnTo>
                    <a:lnTo>
                      <a:pt x="19610" y="4006"/>
                    </a:lnTo>
                    <a:lnTo>
                      <a:pt x="19610" y="4006"/>
                    </a:lnTo>
                    <a:lnTo>
                      <a:pt x="19251" y="4084"/>
                    </a:lnTo>
                    <a:lnTo>
                      <a:pt x="19407" y="4084"/>
                    </a:lnTo>
                    <a:lnTo>
                      <a:pt x="19407" y="4084"/>
                    </a:lnTo>
                    <a:cubicBezTo>
                      <a:pt x="19286" y="4123"/>
                      <a:pt x="19160" y="4150"/>
                      <a:pt x="19033" y="4162"/>
                    </a:cubicBezTo>
                    <a:lnTo>
                      <a:pt x="19189" y="4162"/>
                    </a:lnTo>
                    <a:lnTo>
                      <a:pt x="19017" y="4162"/>
                    </a:lnTo>
                    <a:lnTo>
                      <a:pt x="19017" y="4162"/>
                    </a:lnTo>
                    <a:lnTo>
                      <a:pt x="18908" y="4162"/>
                    </a:lnTo>
                    <a:lnTo>
                      <a:pt x="18908" y="4162"/>
                    </a:lnTo>
                    <a:lnTo>
                      <a:pt x="18908" y="4162"/>
                    </a:lnTo>
                    <a:cubicBezTo>
                      <a:pt x="18908" y="4162"/>
                      <a:pt x="18908" y="4162"/>
                      <a:pt x="18908" y="4162"/>
                    </a:cubicBezTo>
                    <a:lnTo>
                      <a:pt x="18908" y="4162"/>
                    </a:lnTo>
                    <a:lnTo>
                      <a:pt x="18752" y="4162"/>
                    </a:lnTo>
                    <a:lnTo>
                      <a:pt x="18752" y="4162"/>
                    </a:lnTo>
                    <a:lnTo>
                      <a:pt x="18752" y="4162"/>
                    </a:lnTo>
                    <a:lnTo>
                      <a:pt x="18752" y="4162"/>
                    </a:lnTo>
                    <a:lnTo>
                      <a:pt x="18659" y="4162"/>
                    </a:lnTo>
                    <a:lnTo>
                      <a:pt x="18659" y="4162"/>
                    </a:lnTo>
                    <a:lnTo>
                      <a:pt x="18254" y="4271"/>
                    </a:lnTo>
                    <a:lnTo>
                      <a:pt x="18254" y="4271"/>
                    </a:lnTo>
                    <a:lnTo>
                      <a:pt x="17957" y="4380"/>
                    </a:lnTo>
                    <a:lnTo>
                      <a:pt x="17957" y="4380"/>
                    </a:lnTo>
                    <a:lnTo>
                      <a:pt x="17599" y="4489"/>
                    </a:lnTo>
                    <a:lnTo>
                      <a:pt x="17599" y="4489"/>
                    </a:lnTo>
                    <a:lnTo>
                      <a:pt x="17334" y="4676"/>
                    </a:lnTo>
                    <a:lnTo>
                      <a:pt x="17334" y="4676"/>
                    </a:lnTo>
                    <a:lnTo>
                      <a:pt x="17240" y="4676"/>
                    </a:lnTo>
                    <a:lnTo>
                      <a:pt x="17240" y="4676"/>
                    </a:lnTo>
                    <a:lnTo>
                      <a:pt x="16726" y="4864"/>
                    </a:lnTo>
                    <a:lnTo>
                      <a:pt x="16851" y="4864"/>
                    </a:lnTo>
                    <a:lnTo>
                      <a:pt x="16851" y="4864"/>
                    </a:lnTo>
                    <a:cubicBezTo>
                      <a:pt x="17028" y="4797"/>
                      <a:pt x="17211" y="4745"/>
                      <a:pt x="17396" y="4708"/>
                    </a:cubicBezTo>
                    <a:lnTo>
                      <a:pt x="17396" y="4708"/>
                    </a:lnTo>
                    <a:lnTo>
                      <a:pt x="17552" y="4708"/>
                    </a:lnTo>
                    <a:lnTo>
                      <a:pt x="17661" y="4708"/>
                    </a:lnTo>
                    <a:lnTo>
                      <a:pt x="17412" y="4708"/>
                    </a:lnTo>
                    <a:lnTo>
                      <a:pt x="17412" y="4708"/>
                    </a:lnTo>
                    <a:lnTo>
                      <a:pt x="17272" y="4708"/>
                    </a:lnTo>
                    <a:lnTo>
                      <a:pt x="17272" y="4708"/>
                    </a:lnTo>
                    <a:lnTo>
                      <a:pt x="17162" y="4708"/>
                    </a:lnTo>
                    <a:lnTo>
                      <a:pt x="17162" y="4708"/>
                    </a:lnTo>
                    <a:lnTo>
                      <a:pt x="17007" y="4708"/>
                    </a:lnTo>
                    <a:lnTo>
                      <a:pt x="17007" y="4708"/>
                    </a:lnTo>
                    <a:lnTo>
                      <a:pt x="17147" y="4708"/>
                    </a:lnTo>
                    <a:lnTo>
                      <a:pt x="17147" y="4708"/>
                    </a:lnTo>
                    <a:lnTo>
                      <a:pt x="17287" y="4708"/>
                    </a:lnTo>
                    <a:lnTo>
                      <a:pt x="17287" y="4708"/>
                    </a:lnTo>
                    <a:lnTo>
                      <a:pt x="17116" y="4708"/>
                    </a:lnTo>
                    <a:cubicBezTo>
                      <a:pt x="17240" y="4708"/>
                      <a:pt x="17599" y="4599"/>
                      <a:pt x="17272" y="4708"/>
                    </a:cubicBezTo>
                    <a:lnTo>
                      <a:pt x="17412" y="4708"/>
                    </a:lnTo>
                    <a:lnTo>
                      <a:pt x="17505" y="4708"/>
                    </a:lnTo>
                    <a:lnTo>
                      <a:pt x="17833" y="4614"/>
                    </a:lnTo>
                    <a:cubicBezTo>
                      <a:pt x="17472" y="4715"/>
                      <a:pt x="17118" y="4840"/>
                      <a:pt x="16773" y="4988"/>
                    </a:cubicBezTo>
                    <a:lnTo>
                      <a:pt x="16929" y="4988"/>
                    </a:lnTo>
                    <a:lnTo>
                      <a:pt x="16929" y="4988"/>
                    </a:lnTo>
                    <a:cubicBezTo>
                      <a:pt x="16929" y="4988"/>
                      <a:pt x="17116" y="4988"/>
                      <a:pt x="17007" y="4988"/>
                    </a:cubicBezTo>
                    <a:lnTo>
                      <a:pt x="17147" y="4988"/>
                    </a:lnTo>
                    <a:lnTo>
                      <a:pt x="17147" y="4988"/>
                    </a:lnTo>
                    <a:lnTo>
                      <a:pt x="17272" y="4988"/>
                    </a:lnTo>
                    <a:cubicBezTo>
                      <a:pt x="17178" y="4988"/>
                      <a:pt x="17069" y="4988"/>
                      <a:pt x="16991" y="5097"/>
                    </a:cubicBezTo>
                    <a:lnTo>
                      <a:pt x="16991" y="5097"/>
                    </a:lnTo>
                    <a:lnTo>
                      <a:pt x="16866" y="5097"/>
                    </a:lnTo>
                    <a:lnTo>
                      <a:pt x="16866" y="5097"/>
                    </a:lnTo>
                    <a:lnTo>
                      <a:pt x="16710" y="5097"/>
                    </a:lnTo>
                    <a:cubicBezTo>
                      <a:pt x="16793" y="5104"/>
                      <a:pt x="16877" y="5104"/>
                      <a:pt x="16960" y="5097"/>
                    </a:cubicBezTo>
                    <a:cubicBezTo>
                      <a:pt x="16695" y="5238"/>
                      <a:pt x="16367" y="5362"/>
                      <a:pt x="16103" y="5534"/>
                    </a:cubicBezTo>
                    <a:lnTo>
                      <a:pt x="16103" y="5534"/>
                    </a:lnTo>
                    <a:lnTo>
                      <a:pt x="15931" y="5627"/>
                    </a:lnTo>
                    <a:lnTo>
                      <a:pt x="16103" y="5627"/>
                    </a:lnTo>
                    <a:lnTo>
                      <a:pt x="16103" y="5627"/>
                    </a:lnTo>
                    <a:cubicBezTo>
                      <a:pt x="16103" y="5627"/>
                      <a:pt x="16103" y="5627"/>
                      <a:pt x="16103" y="5627"/>
                    </a:cubicBezTo>
                    <a:cubicBezTo>
                      <a:pt x="15934" y="5726"/>
                      <a:pt x="15756" y="5810"/>
                      <a:pt x="15573" y="5877"/>
                    </a:cubicBezTo>
                    <a:cubicBezTo>
                      <a:pt x="15573" y="5877"/>
                      <a:pt x="15573" y="5877"/>
                      <a:pt x="15573" y="5877"/>
                    </a:cubicBezTo>
                    <a:cubicBezTo>
                      <a:pt x="15573" y="5877"/>
                      <a:pt x="15479" y="5877"/>
                      <a:pt x="15463" y="5877"/>
                    </a:cubicBezTo>
                    <a:lnTo>
                      <a:pt x="15463" y="5877"/>
                    </a:lnTo>
                    <a:cubicBezTo>
                      <a:pt x="15406" y="5898"/>
                      <a:pt x="15353" y="5930"/>
                      <a:pt x="15308" y="5970"/>
                    </a:cubicBezTo>
                    <a:lnTo>
                      <a:pt x="15308" y="5970"/>
                    </a:lnTo>
                    <a:cubicBezTo>
                      <a:pt x="15308" y="5970"/>
                      <a:pt x="15089" y="6126"/>
                      <a:pt x="15183" y="6095"/>
                    </a:cubicBezTo>
                    <a:lnTo>
                      <a:pt x="15183" y="6095"/>
                    </a:lnTo>
                    <a:lnTo>
                      <a:pt x="15183" y="6095"/>
                    </a:lnTo>
                    <a:lnTo>
                      <a:pt x="15183" y="6095"/>
                    </a:lnTo>
                    <a:cubicBezTo>
                      <a:pt x="15183" y="6095"/>
                      <a:pt x="15183" y="6095"/>
                      <a:pt x="15183" y="6095"/>
                    </a:cubicBezTo>
                    <a:lnTo>
                      <a:pt x="15323" y="6095"/>
                    </a:lnTo>
                    <a:lnTo>
                      <a:pt x="15089" y="6220"/>
                    </a:lnTo>
                    <a:lnTo>
                      <a:pt x="15089" y="6220"/>
                    </a:lnTo>
                    <a:cubicBezTo>
                      <a:pt x="15089" y="6220"/>
                      <a:pt x="14933" y="6220"/>
                      <a:pt x="14871" y="6344"/>
                    </a:cubicBezTo>
                    <a:cubicBezTo>
                      <a:pt x="14809" y="6469"/>
                      <a:pt x="14980" y="6344"/>
                      <a:pt x="15027" y="6344"/>
                    </a:cubicBezTo>
                    <a:cubicBezTo>
                      <a:pt x="14873" y="6412"/>
                      <a:pt x="14727" y="6496"/>
                      <a:pt x="14590" y="6594"/>
                    </a:cubicBezTo>
                    <a:lnTo>
                      <a:pt x="14590" y="6594"/>
                    </a:lnTo>
                    <a:lnTo>
                      <a:pt x="14590" y="6594"/>
                    </a:lnTo>
                    <a:cubicBezTo>
                      <a:pt x="14808" y="6458"/>
                      <a:pt x="15037" y="6343"/>
                      <a:pt x="15276" y="6251"/>
                    </a:cubicBezTo>
                    <a:lnTo>
                      <a:pt x="15276" y="6251"/>
                    </a:lnTo>
                    <a:cubicBezTo>
                      <a:pt x="15276" y="6251"/>
                      <a:pt x="15276" y="6251"/>
                      <a:pt x="15276" y="6251"/>
                    </a:cubicBezTo>
                    <a:lnTo>
                      <a:pt x="15276" y="6251"/>
                    </a:lnTo>
                    <a:lnTo>
                      <a:pt x="15370" y="6251"/>
                    </a:lnTo>
                    <a:lnTo>
                      <a:pt x="15276" y="6251"/>
                    </a:lnTo>
                    <a:cubicBezTo>
                      <a:pt x="15276" y="6251"/>
                      <a:pt x="15417" y="6157"/>
                      <a:pt x="15479" y="6157"/>
                    </a:cubicBezTo>
                    <a:lnTo>
                      <a:pt x="15479" y="6157"/>
                    </a:lnTo>
                    <a:cubicBezTo>
                      <a:pt x="15479" y="6157"/>
                      <a:pt x="15713" y="6064"/>
                      <a:pt x="15573" y="6157"/>
                    </a:cubicBezTo>
                    <a:lnTo>
                      <a:pt x="15463" y="6157"/>
                    </a:lnTo>
                    <a:cubicBezTo>
                      <a:pt x="15494" y="6149"/>
                      <a:pt x="15526" y="6149"/>
                      <a:pt x="15557" y="6157"/>
                    </a:cubicBezTo>
                    <a:lnTo>
                      <a:pt x="15448" y="6157"/>
                    </a:lnTo>
                    <a:lnTo>
                      <a:pt x="15448" y="6157"/>
                    </a:lnTo>
                    <a:cubicBezTo>
                      <a:pt x="15448" y="6157"/>
                      <a:pt x="15448" y="6157"/>
                      <a:pt x="15323" y="6157"/>
                    </a:cubicBezTo>
                    <a:cubicBezTo>
                      <a:pt x="15198" y="6157"/>
                      <a:pt x="15495" y="6157"/>
                      <a:pt x="15432" y="6157"/>
                    </a:cubicBezTo>
                    <a:cubicBezTo>
                      <a:pt x="15522" y="6121"/>
                      <a:pt x="15623" y="6121"/>
                      <a:pt x="15713" y="6157"/>
                    </a:cubicBezTo>
                    <a:lnTo>
                      <a:pt x="15713" y="6157"/>
                    </a:lnTo>
                    <a:cubicBezTo>
                      <a:pt x="15541" y="6282"/>
                      <a:pt x="15339" y="6376"/>
                      <a:pt x="15152" y="6485"/>
                    </a:cubicBezTo>
                    <a:lnTo>
                      <a:pt x="15152" y="6485"/>
                    </a:lnTo>
                    <a:lnTo>
                      <a:pt x="15152" y="6485"/>
                    </a:lnTo>
                    <a:lnTo>
                      <a:pt x="15152" y="6485"/>
                    </a:lnTo>
                    <a:cubicBezTo>
                      <a:pt x="15152" y="6485"/>
                      <a:pt x="15152" y="6485"/>
                      <a:pt x="15152" y="6485"/>
                    </a:cubicBezTo>
                    <a:lnTo>
                      <a:pt x="15152" y="6485"/>
                    </a:lnTo>
                    <a:lnTo>
                      <a:pt x="15152" y="6485"/>
                    </a:lnTo>
                    <a:lnTo>
                      <a:pt x="14933" y="6625"/>
                    </a:lnTo>
                    <a:lnTo>
                      <a:pt x="14933" y="6625"/>
                    </a:lnTo>
                    <a:cubicBezTo>
                      <a:pt x="14933" y="6625"/>
                      <a:pt x="14933" y="6625"/>
                      <a:pt x="14933" y="6703"/>
                    </a:cubicBezTo>
                    <a:lnTo>
                      <a:pt x="15074" y="6703"/>
                    </a:lnTo>
                    <a:lnTo>
                      <a:pt x="15074" y="6703"/>
                    </a:lnTo>
                    <a:lnTo>
                      <a:pt x="15074" y="6796"/>
                    </a:lnTo>
                    <a:cubicBezTo>
                      <a:pt x="15074" y="6796"/>
                      <a:pt x="15074" y="6796"/>
                      <a:pt x="15074" y="6796"/>
                    </a:cubicBezTo>
                    <a:lnTo>
                      <a:pt x="15074" y="6796"/>
                    </a:lnTo>
                    <a:cubicBezTo>
                      <a:pt x="15385" y="6594"/>
                      <a:pt x="15167" y="6796"/>
                      <a:pt x="15074" y="6890"/>
                    </a:cubicBezTo>
                    <a:cubicBezTo>
                      <a:pt x="15183" y="6890"/>
                      <a:pt x="15276" y="6703"/>
                      <a:pt x="15401" y="6656"/>
                    </a:cubicBezTo>
                    <a:lnTo>
                      <a:pt x="15401" y="6656"/>
                    </a:lnTo>
                    <a:cubicBezTo>
                      <a:pt x="15401" y="6656"/>
                      <a:pt x="15682" y="6485"/>
                      <a:pt x="15526" y="6656"/>
                    </a:cubicBezTo>
                    <a:lnTo>
                      <a:pt x="15650" y="6656"/>
                    </a:lnTo>
                    <a:lnTo>
                      <a:pt x="15557" y="6656"/>
                    </a:lnTo>
                    <a:cubicBezTo>
                      <a:pt x="15557" y="6656"/>
                      <a:pt x="15557" y="6656"/>
                      <a:pt x="15557" y="6656"/>
                    </a:cubicBezTo>
                    <a:cubicBezTo>
                      <a:pt x="15557" y="6656"/>
                      <a:pt x="15448" y="6656"/>
                      <a:pt x="15417" y="6750"/>
                    </a:cubicBezTo>
                    <a:lnTo>
                      <a:pt x="15417" y="6750"/>
                    </a:lnTo>
                    <a:cubicBezTo>
                      <a:pt x="15417" y="6750"/>
                      <a:pt x="15323" y="6750"/>
                      <a:pt x="15308" y="6750"/>
                    </a:cubicBezTo>
                    <a:cubicBezTo>
                      <a:pt x="15619" y="6641"/>
                      <a:pt x="15198" y="6750"/>
                      <a:pt x="15074" y="6874"/>
                    </a:cubicBezTo>
                    <a:lnTo>
                      <a:pt x="15074" y="6874"/>
                    </a:lnTo>
                    <a:lnTo>
                      <a:pt x="14902" y="6968"/>
                    </a:lnTo>
                    <a:lnTo>
                      <a:pt x="14902" y="6968"/>
                    </a:lnTo>
                    <a:lnTo>
                      <a:pt x="14778" y="6968"/>
                    </a:lnTo>
                    <a:cubicBezTo>
                      <a:pt x="14918" y="6968"/>
                      <a:pt x="14778" y="6968"/>
                      <a:pt x="14778" y="6968"/>
                    </a:cubicBezTo>
                    <a:lnTo>
                      <a:pt x="14778" y="6968"/>
                    </a:lnTo>
                    <a:lnTo>
                      <a:pt x="14637" y="6968"/>
                    </a:lnTo>
                    <a:lnTo>
                      <a:pt x="14637" y="6968"/>
                    </a:lnTo>
                    <a:lnTo>
                      <a:pt x="14637" y="6968"/>
                    </a:lnTo>
                    <a:lnTo>
                      <a:pt x="14637" y="6968"/>
                    </a:lnTo>
                    <a:cubicBezTo>
                      <a:pt x="14544" y="6968"/>
                      <a:pt x="14450" y="7108"/>
                      <a:pt x="14357" y="7139"/>
                    </a:cubicBezTo>
                    <a:cubicBezTo>
                      <a:pt x="14263" y="7171"/>
                      <a:pt x="14497" y="7046"/>
                      <a:pt x="14559" y="7030"/>
                    </a:cubicBezTo>
                    <a:cubicBezTo>
                      <a:pt x="14622" y="7015"/>
                      <a:pt x="14559" y="7030"/>
                      <a:pt x="14559" y="7030"/>
                    </a:cubicBezTo>
                    <a:cubicBezTo>
                      <a:pt x="14640" y="6992"/>
                      <a:pt x="14723" y="6961"/>
                      <a:pt x="14809" y="6937"/>
                    </a:cubicBezTo>
                    <a:lnTo>
                      <a:pt x="14700" y="6937"/>
                    </a:lnTo>
                    <a:cubicBezTo>
                      <a:pt x="14871" y="6859"/>
                      <a:pt x="15027" y="6734"/>
                      <a:pt x="15198" y="6672"/>
                    </a:cubicBezTo>
                    <a:lnTo>
                      <a:pt x="15198" y="6672"/>
                    </a:lnTo>
                    <a:lnTo>
                      <a:pt x="15198" y="6672"/>
                    </a:lnTo>
                    <a:cubicBezTo>
                      <a:pt x="15406" y="6614"/>
                      <a:pt x="15605" y="6531"/>
                      <a:pt x="15791" y="6422"/>
                    </a:cubicBezTo>
                    <a:cubicBezTo>
                      <a:pt x="15791" y="6422"/>
                      <a:pt x="15791" y="6422"/>
                      <a:pt x="15666" y="6422"/>
                    </a:cubicBezTo>
                    <a:lnTo>
                      <a:pt x="15666" y="6422"/>
                    </a:lnTo>
                    <a:cubicBezTo>
                      <a:pt x="15760" y="6422"/>
                      <a:pt x="16118" y="6204"/>
                      <a:pt x="15900" y="6344"/>
                    </a:cubicBezTo>
                    <a:cubicBezTo>
                      <a:pt x="16056" y="6344"/>
                      <a:pt x="16056" y="6189"/>
                      <a:pt x="16196" y="6142"/>
                    </a:cubicBezTo>
                    <a:cubicBezTo>
                      <a:pt x="16056" y="6142"/>
                      <a:pt x="16196" y="6142"/>
                      <a:pt x="16196" y="6142"/>
                    </a:cubicBezTo>
                    <a:lnTo>
                      <a:pt x="16196" y="6142"/>
                    </a:lnTo>
                    <a:cubicBezTo>
                      <a:pt x="16368" y="6015"/>
                      <a:pt x="16564" y="5925"/>
                      <a:pt x="16773" y="5877"/>
                    </a:cubicBezTo>
                    <a:lnTo>
                      <a:pt x="16773" y="5877"/>
                    </a:lnTo>
                    <a:cubicBezTo>
                      <a:pt x="16936" y="5775"/>
                      <a:pt x="17115" y="5701"/>
                      <a:pt x="17303" y="5659"/>
                    </a:cubicBezTo>
                    <a:lnTo>
                      <a:pt x="17162" y="5736"/>
                    </a:lnTo>
                    <a:cubicBezTo>
                      <a:pt x="17334" y="5736"/>
                      <a:pt x="17459" y="5581"/>
                      <a:pt x="17630" y="5549"/>
                    </a:cubicBezTo>
                    <a:lnTo>
                      <a:pt x="17459" y="5674"/>
                    </a:lnTo>
                    <a:cubicBezTo>
                      <a:pt x="18410" y="5097"/>
                      <a:pt x="20000" y="4536"/>
                      <a:pt x="18425" y="5362"/>
                    </a:cubicBezTo>
                    <a:cubicBezTo>
                      <a:pt x="18675" y="5284"/>
                      <a:pt x="19267" y="4910"/>
                      <a:pt x="19080" y="5129"/>
                    </a:cubicBezTo>
                    <a:cubicBezTo>
                      <a:pt x="19766" y="4895"/>
                      <a:pt x="18721" y="5456"/>
                      <a:pt x="18425" y="5581"/>
                    </a:cubicBezTo>
                    <a:cubicBezTo>
                      <a:pt x="18784" y="5456"/>
                      <a:pt x="18425" y="5581"/>
                      <a:pt x="18425" y="5581"/>
                    </a:cubicBezTo>
                    <a:cubicBezTo>
                      <a:pt x="18425" y="5581"/>
                      <a:pt x="18659" y="5425"/>
                      <a:pt x="18519" y="5581"/>
                    </a:cubicBezTo>
                    <a:cubicBezTo>
                      <a:pt x="18752" y="5316"/>
                      <a:pt x="18986" y="5581"/>
                      <a:pt x="18597" y="5659"/>
                    </a:cubicBezTo>
                    <a:cubicBezTo>
                      <a:pt x="18557" y="5643"/>
                      <a:pt x="18512" y="5643"/>
                      <a:pt x="18472" y="5659"/>
                    </a:cubicBezTo>
                    <a:cubicBezTo>
                      <a:pt x="18706" y="5659"/>
                      <a:pt x="18378" y="5736"/>
                      <a:pt x="18300" y="5768"/>
                    </a:cubicBezTo>
                    <a:cubicBezTo>
                      <a:pt x="18893" y="5581"/>
                      <a:pt x="17802" y="6033"/>
                      <a:pt x="18456" y="5768"/>
                    </a:cubicBezTo>
                    <a:cubicBezTo>
                      <a:pt x="17630" y="6126"/>
                      <a:pt x="18830" y="5768"/>
                      <a:pt x="18020" y="6095"/>
                    </a:cubicBezTo>
                    <a:cubicBezTo>
                      <a:pt x="18020" y="6189"/>
                      <a:pt x="18020" y="6095"/>
                      <a:pt x="18238" y="6095"/>
                    </a:cubicBezTo>
                    <a:cubicBezTo>
                      <a:pt x="18120" y="6184"/>
                      <a:pt x="17989" y="6252"/>
                      <a:pt x="17848" y="6298"/>
                    </a:cubicBezTo>
                    <a:cubicBezTo>
                      <a:pt x="17755" y="6298"/>
                      <a:pt x="18534" y="6298"/>
                      <a:pt x="17692" y="6485"/>
                    </a:cubicBezTo>
                    <a:cubicBezTo>
                      <a:pt x="17599" y="6485"/>
                      <a:pt x="18113" y="6485"/>
                      <a:pt x="17568" y="6594"/>
                    </a:cubicBezTo>
                    <a:cubicBezTo>
                      <a:pt x="18020" y="6438"/>
                      <a:pt x="18082" y="6594"/>
                      <a:pt x="17568" y="6672"/>
                    </a:cubicBezTo>
                    <a:cubicBezTo>
                      <a:pt x="17770" y="6843"/>
                      <a:pt x="17474" y="6890"/>
                      <a:pt x="17568" y="6828"/>
                    </a:cubicBezTo>
                    <a:cubicBezTo>
                      <a:pt x="17318" y="6828"/>
                      <a:pt x="17568" y="7030"/>
                      <a:pt x="17287" y="6921"/>
                    </a:cubicBezTo>
                    <a:cubicBezTo>
                      <a:pt x="17116" y="7217"/>
                      <a:pt x="17412" y="7046"/>
                      <a:pt x="17116" y="7186"/>
                    </a:cubicBezTo>
                    <a:cubicBezTo>
                      <a:pt x="17350" y="7108"/>
                      <a:pt x="16929" y="7436"/>
                      <a:pt x="17116" y="7295"/>
                    </a:cubicBezTo>
                    <a:cubicBezTo>
                      <a:pt x="16820" y="7591"/>
                      <a:pt x="17381" y="7124"/>
                      <a:pt x="16975" y="7623"/>
                    </a:cubicBezTo>
                    <a:cubicBezTo>
                      <a:pt x="16773" y="7732"/>
                      <a:pt x="17303" y="7623"/>
                      <a:pt x="16835" y="7794"/>
                    </a:cubicBezTo>
                    <a:cubicBezTo>
                      <a:pt x="17178" y="7654"/>
                      <a:pt x="16913" y="8137"/>
                      <a:pt x="16695" y="8012"/>
                    </a:cubicBezTo>
                    <a:cubicBezTo>
                      <a:pt x="16695" y="8137"/>
                      <a:pt x="16555" y="8231"/>
                      <a:pt x="16508" y="8137"/>
                    </a:cubicBezTo>
                    <a:cubicBezTo>
                      <a:pt x="16461" y="8044"/>
                      <a:pt x="16352" y="8309"/>
                      <a:pt x="16508" y="8137"/>
                    </a:cubicBezTo>
                    <a:cubicBezTo>
                      <a:pt x="16664" y="7966"/>
                      <a:pt x="16056" y="8574"/>
                      <a:pt x="16196" y="8309"/>
                    </a:cubicBezTo>
                    <a:cubicBezTo>
                      <a:pt x="16071" y="8137"/>
                      <a:pt x="16492" y="7903"/>
                      <a:pt x="16539" y="7810"/>
                    </a:cubicBezTo>
                    <a:cubicBezTo>
                      <a:pt x="16258" y="7966"/>
                      <a:pt x="16430" y="7810"/>
                      <a:pt x="16539" y="7654"/>
                    </a:cubicBezTo>
                    <a:cubicBezTo>
                      <a:pt x="16648" y="7498"/>
                      <a:pt x="16305" y="7841"/>
                      <a:pt x="16383" y="7654"/>
                    </a:cubicBezTo>
                    <a:cubicBezTo>
                      <a:pt x="16118" y="7903"/>
                      <a:pt x="15962" y="7934"/>
                      <a:pt x="15869" y="8309"/>
                    </a:cubicBezTo>
                    <a:cubicBezTo>
                      <a:pt x="15775" y="8683"/>
                      <a:pt x="15261" y="9135"/>
                      <a:pt x="15198" y="8932"/>
                    </a:cubicBezTo>
                    <a:cubicBezTo>
                      <a:pt x="15136" y="8729"/>
                      <a:pt x="15308" y="8823"/>
                      <a:pt x="15198" y="8527"/>
                    </a:cubicBezTo>
                    <a:cubicBezTo>
                      <a:pt x="14996" y="8885"/>
                      <a:pt x="14996" y="9353"/>
                      <a:pt x="14996" y="9353"/>
                    </a:cubicBezTo>
                    <a:cubicBezTo>
                      <a:pt x="14357" y="9493"/>
                      <a:pt x="15105" y="8262"/>
                      <a:pt x="15245" y="8231"/>
                    </a:cubicBezTo>
                    <a:cubicBezTo>
                      <a:pt x="14996" y="8324"/>
                      <a:pt x="15245" y="8231"/>
                      <a:pt x="15027" y="8231"/>
                    </a:cubicBezTo>
                    <a:cubicBezTo>
                      <a:pt x="15136" y="8075"/>
                      <a:pt x="14871" y="8309"/>
                      <a:pt x="14793" y="8231"/>
                    </a:cubicBezTo>
                    <a:cubicBezTo>
                      <a:pt x="14715" y="8153"/>
                      <a:pt x="15432" y="7607"/>
                      <a:pt x="15292" y="7981"/>
                    </a:cubicBezTo>
                    <a:cubicBezTo>
                      <a:pt x="16617" y="7701"/>
                      <a:pt x="17427" y="6422"/>
                      <a:pt x="17724" y="6111"/>
                    </a:cubicBezTo>
                    <a:cubicBezTo>
                      <a:pt x="17272" y="6485"/>
                      <a:pt x="17396" y="6111"/>
                      <a:pt x="17225" y="6111"/>
                    </a:cubicBezTo>
                    <a:cubicBezTo>
                      <a:pt x="17053" y="6111"/>
                      <a:pt x="17459" y="5970"/>
                      <a:pt x="17225" y="5955"/>
                    </a:cubicBezTo>
                    <a:cubicBezTo>
                      <a:pt x="17427" y="5736"/>
                      <a:pt x="17225" y="5955"/>
                      <a:pt x="17225" y="5783"/>
                    </a:cubicBezTo>
                    <a:lnTo>
                      <a:pt x="17318" y="5783"/>
                    </a:lnTo>
                    <a:lnTo>
                      <a:pt x="17178" y="5861"/>
                    </a:lnTo>
                    <a:cubicBezTo>
                      <a:pt x="16944" y="5970"/>
                      <a:pt x="16726" y="6111"/>
                      <a:pt x="16492" y="6235"/>
                    </a:cubicBezTo>
                    <a:lnTo>
                      <a:pt x="16492" y="6235"/>
                    </a:lnTo>
                    <a:lnTo>
                      <a:pt x="16601" y="6235"/>
                    </a:lnTo>
                    <a:lnTo>
                      <a:pt x="16555" y="6235"/>
                    </a:lnTo>
                    <a:lnTo>
                      <a:pt x="16555" y="6235"/>
                    </a:lnTo>
                    <a:cubicBezTo>
                      <a:pt x="16555" y="6313"/>
                      <a:pt x="16321" y="6235"/>
                      <a:pt x="16243" y="6376"/>
                    </a:cubicBezTo>
                    <a:lnTo>
                      <a:pt x="16243" y="6376"/>
                    </a:lnTo>
                    <a:lnTo>
                      <a:pt x="16243" y="6376"/>
                    </a:lnTo>
                    <a:lnTo>
                      <a:pt x="16336" y="6376"/>
                    </a:lnTo>
                    <a:cubicBezTo>
                      <a:pt x="16336" y="6376"/>
                      <a:pt x="16336" y="6376"/>
                      <a:pt x="16336" y="6376"/>
                    </a:cubicBezTo>
                    <a:lnTo>
                      <a:pt x="16336" y="6376"/>
                    </a:lnTo>
                    <a:cubicBezTo>
                      <a:pt x="16336" y="6376"/>
                      <a:pt x="16227" y="6376"/>
                      <a:pt x="16180" y="6376"/>
                    </a:cubicBezTo>
                    <a:lnTo>
                      <a:pt x="16180" y="6376"/>
                    </a:lnTo>
                    <a:lnTo>
                      <a:pt x="16180" y="6376"/>
                    </a:lnTo>
                    <a:cubicBezTo>
                      <a:pt x="15993" y="6516"/>
                      <a:pt x="15791" y="6625"/>
                      <a:pt x="15588" y="6750"/>
                    </a:cubicBezTo>
                    <a:lnTo>
                      <a:pt x="15822" y="6656"/>
                    </a:lnTo>
                    <a:lnTo>
                      <a:pt x="15822" y="6656"/>
                    </a:lnTo>
                    <a:lnTo>
                      <a:pt x="16212" y="6454"/>
                    </a:lnTo>
                    <a:cubicBezTo>
                      <a:pt x="16065" y="6587"/>
                      <a:pt x="15903" y="6702"/>
                      <a:pt x="15728" y="6796"/>
                    </a:cubicBezTo>
                    <a:lnTo>
                      <a:pt x="15728" y="6796"/>
                    </a:lnTo>
                    <a:cubicBezTo>
                      <a:pt x="15496" y="6904"/>
                      <a:pt x="15285" y="7052"/>
                      <a:pt x="15105" y="7233"/>
                    </a:cubicBezTo>
                    <a:cubicBezTo>
                      <a:pt x="15105" y="7233"/>
                      <a:pt x="15198" y="7155"/>
                      <a:pt x="15245" y="7155"/>
                    </a:cubicBezTo>
                    <a:lnTo>
                      <a:pt x="15245" y="7155"/>
                    </a:lnTo>
                    <a:lnTo>
                      <a:pt x="16040" y="6750"/>
                    </a:lnTo>
                    <a:lnTo>
                      <a:pt x="16040" y="6750"/>
                    </a:lnTo>
                    <a:lnTo>
                      <a:pt x="16040" y="6750"/>
                    </a:lnTo>
                    <a:cubicBezTo>
                      <a:pt x="16040" y="6750"/>
                      <a:pt x="16040" y="6656"/>
                      <a:pt x="16165" y="6672"/>
                    </a:cubicBezTo>
                    <a:lnTo>
                      <a:pt x="16165" y="6672"/>
                    </a:lnTo>
                    <a:cubicBezTo>
                      <a:pt x="16165" y="6672"/>
                      <a:pt x="16165" y="6672"/>
                      <a:pt x="16274" y="6672"/>
                    </a:cubicBezTo>
                    <a:lnTo>
                      <a:pt x="16274" y="6672"/>
                    </a:lnTo>
                    <a:lnTo>
                      <a:pt x="16664" y="6454"/>
                    </a:lnTo>
                    <a:cubicBezTo>
                      <a:pt x="16664" y="6454"/>
                      <a:pt x="16664" y="6454"/>
                      <a:pt x="16664" y="6594"/>
                    </a:cubicBezTo>
                    <a:lnTo>
                      <a:pt x="16664" y="6594"/>
                    </a:lnTo>
                    <a:cubicBezTo>
                      <a:pt x="16645" y="6644"/>
                      <a:pt x="16605" y="6684"/>
                      <a:pt x="16555" y="6703"/>
                    </a:cubicBezTo>
                    <a:cubicBezTo>
                      <a:pt x="16555" y="6625"/>
                      <a:pt x="16555" y="6781"/>
                      <a:pt x="16430" y="6796"/>
                    </a:cubicBezTo>
                    <a:cubicBezTo>
                      <a:pt x="16305" y="6812"/>
                      <a:pt x="16305" y="6921"/>
                      <a:pt x="16243" y="6921"/>
                    </a:cubicBezTo>
                    <a:cubicBezTo>
                      <a:pt x="16180" y="6921"/>
                      <a:pt x="16243" y="6921"/>
                      <a:pt x="16243" y="6921"/>
                    </a:cubicBezTo>
                    <a:lnTo>
                      <a:pt x="16243" y="6921"/>
                    </a:lnTo>
                    <a:cubicBezTo>
                      <a:pt x="16243" y="6921"/>
                      <a:pt x="15978" y="7046"/>
                      <a:pt x="16056" y="6921"/>
                    </a:cubicBezTo>
                    <a:lnTo>
                      <a:pt x="16056" y="6921"/>
                    </a:lnTo>
                    <a:cubicBezTo>
                      <a:pt x="16056" y="6921"/>
                      <a:pt x="16056" y="6999"/>
                      <a:pt x="15915" y="7015"/>
                    </a:cubicBezTo>
                    <a:lnTo>
                      <a:pt x="15915" y="7015"/>
                    </a:lnTo>
                    <a:cubicBezTo>
                      <a:pt x="15915" y="7015"/>
                      <a:pt x="15806" y="7015"/>
                      <a:pt x="15915" y="7015"/>
                    </a:cubicBezTo>
                    <a:cubicBezTo>
                      <a:pt x="15629" y="7264"/>
                      <a:pt x="15287" y="7441"/>
                      <a:pt x="14918" y="7529"/>
                    </a:cubicBezTo>
                    <a:cubicBezTo>
                      <a:pt x="14943" y="7513"/>
                      <a:pt x="14969" y="7497"/>
                      <a:pt x="14996" y="7482"/>
                    </a:cubicBezTo>
                    <a:lnTo>
                      <a:pt x="14996" y="7482"/>
                    </a:lnTo>
                    <a:lnTo>
                      <a:pt x="15120" y="7373"/>
                    </a:lnTo>
                    <a:lnTo>
                      <a:pt x="15120" y="7373"/>
                    </a:lnTo>
                    <a:cubicBezTo>
                      <a:pt x="15120" y="7373"/>
                      <a:pt x="14965" y="7451"/>
                      <a:pt x="15120" y="7373"/>
                    </a:cubicBezTo>
                    <a:cubicBezTo>
                      <a:pt x="15026" y="7487"/>
                      <a:pt x="14916" y="7587"/>
                      <a:pt x="14793" y="7669"/>
                    </a:cubicBezTo>
                    <a:lnTo>
                      <a:pt x="14887" y="7529"/>
                    </a:lnTo>
                    <a:cubicBezTo>
                      <a:pt x="14887" y="7529"/>
                      <a:pt x="14887" y="7607"/>
                      <a:pt x="14778" y="7623"/>
                    </a:cubicBezTo>
                    <a:cubicBezTo>
                      <a:pt x="14668" y="7638"/>
                      <a:pt x="14778" y="7623"/>
                      <a:pt x="14778" y="7623"/>
                    </a:cubicBezTo>
                    <a:lnTo>
                      <a:pt x="14778" y="7623"/>
                    </a:lnTo>
                    <a:lnTo>
                      <a:pt x="14918" y="7514"/>
                    </a:lnTo>
                    <a:cubicBezTo>
                      <a:pt x="14918" y="7514"/>
                      <a:pt x="14824" y="7514"/>
                      <a:pt x="14918" y="7514"/>
                    </a:cubicBezTo>
                    <a:lnTo>
                      <a:pt x="14918" y="7514"/>
                    </a:lnTo>
                    <a:lnTo>
                      <a:pt x="14918" y="7514"/>
                    </a:lnTo>
                    <a:cubicBezTo>
                      <a:pt x="14757" y="7658"/>
                      <a:pt x="14572" y="7774"/>
                      <a:pt x="14372" y="7856"/>
                    </a:cubicBezTo>
                    <a:lnTo>
                      <a:pt x="14372" y="7856"/>
                    </a:lnTo>
                    <a:cubicBezTo>
                      <a:pt x="14076" y="8028"/>
                      <a:pt x="14372" y="7732"/>
                      <a:pt x="14372" y="7591"/>
                    </a:cubicBezTo>
                    <a:cubicBezTo>
                      <a:pt x="14107" y="7747"/>
                      <a:pt x="14170" y="8028"/>
                      <a:pt x="13873" y="8106"/>
                    </a:cubicBezTo>
                    <a:lnTo>
                      <a:pt x="13873" y="8106"/>
                    </a:lnTo>
                    <a:lnTo>
                      <a:pt x="13468" y="8293"/>
                    </a:lnTo>
                    <a:cubicBezTo>
                      <a:pt x="13468" y="8293"/>
                      <a:pt x="13468" y="8293"/>
                      <a:pt x="13468" y="8293"/>
                    </a:cubicBezTo>
                    <a:lnTo>
                      <a:pt x="13468" y="8293"/>
                    </a:lnTo>
                    <a:lnTo>
                      <a:pt x="13468" y="8293"/>
                    </a:lnTo>
                    <a:cubicBezTo>
                      <a:pt x="13468" y="8293"/>
                      <a:pt x="13468" y="8293"/>
                      <a:pt x="13577" y="8199"/>
                    </a:cubicBezTo>
                    <a:cubicBezTo>
                      <a:pt x="13686" y="8106"/>
                      <a:pt x="13468" y="8199"/>
                      <a:pt x="13437" y="8277"/>
                    </a:cubicBezTo>
                    <a:cubicBezTo>
                      <a:pt x="13475" y="8255"/>
                      <a:pt x="13508" y="8223"/>
                      <a:pt x="13530" y="8184"/>
                    </a:cubicBezTo>
                    <a:cubicBezTo>
                      <a:pt x="13530" y="8184"/>
                      <a:pt x="13172" y="8480"/>
                      <a:pt x="13328" y="8293"/>
                    </a:cubicBezTo>
                    <a:lnTo>
                      <a:pt x="13188" y="8402"/>
                    </a:lnTo>
                    <a:cubicBezTo>
                      <a:pt x="13251" y="8269"/>
                      <a:pt x="13329" y="8143"/>
                      <a:pt x="13421" y="8028"/>
                    </a:cubicBezTo>
                    <a:lnTo>
                      <a:pt x="13421" y="8028"/>
                    </a:lnTo>
                    <a:lnTo>
                      <a:pt x="13421" y="8028"/>
                    </a:lnTo>
                    <a:lnTo>
                      <a:pt x="13343" y="8121"/>
                    </a:lnTo>
                    <a:cubicBezTo>
                      <a:pt x="13530" y="7981"/>
                      <a:pt x="13250" y="8293"/>
                      <a:pt x="13203" y="8277"/>
                    </a:cubicBezTo>
                    <a:lnTo>
                      <a:pt x="13328" y="8277"/>
                    </a:lnTo>
                    <a:cubicBezTo>
                      <a:pt x="13203" y="8496"/>
                      <a:pt x="12704" y="8761"/>
                      <a:pt x="13078" y="8277"/>
                    </a:cubicBezTo>
                    <a:cubicBezTo>
                      <a:pt x="12954" y="8355"/>
                      <a:pt x="12891" y="8496"/>
                      <a:pt x="12782" y="8574"/>
                    </a:cubicBezTo>
                    <a:lnTo>
                      <a:pt x="12782" y="8574"/>
                    </a:lnTo>
                    <a:lnTo>
                      <a:pt x="12782" y="8574"/>
                    </a:lnTo>
                    <a:lnTo>
                      <a:pt x="12782" y="8574"/>
                    </a:lnTo>
                    <a:lnTo>
                      <a:pt x="12642" y="8698"/>
                    </a:lnTo>
                    <a:cubicBezTo>
                      <a:pt x="12642" y="8698"/>
                      <a:pt x="12642" y="8698"/>
                      <a:pt x="12642" y="8698"/>
                    </a:cubicBezTo>
                    <a:cubicBezTo>
                      <a:pt x="12642" y="8698"/>
                      <a:pt x="12533" y="8698"/>
                      <a:pt x="12502" y="8698"/>
                    </a:cubicBezTo>
                    <a:cubicBezTo>
                      <a:pt x="12470" y="8698"/>
                      <a:pt x="12034" y="8994"/>
                      <a:pt x="11909" y="9026"/>
                    </a:cubicBezTo>
                    <a:lnTo>
                      <a:pt x="11909" y="9026"/>
                    </a:lnTo>
                    <a:cubicBezTo>
                      <a:pt x="11559" y="9339"/>
                      <a:pt x="11189" y="9631"/>
                      <a:pt x="10803" y="9899"/>
                    </a:cubicBezTo>
                    <a:cubicBezTo>
                      <a:pt x="11707" y="9306"/>
                      <a:pt x="10662" y="10351"/>
                      <a:pt x="10460" y="10351"/>
                    </a:cubicBezTo>
                    <a:cubicBezTo>
                      <a:pt x="10865" y="10351"/>
                      <a:pt x="10647" y="10694"/>
                      <a:pt x="10460" y="10974"/>
                    </a:cubicBezTo>
                    <a:lnTo>
                      <a:pt x="10460" y="10974"/>
                    </a:lnTo>
                    <a:cubicBezTo>
                      <a:pt x="10447" y="11120"/>
                      <a:pt x="10410" y="11262"/>
                      <a:pt x="10350" y="11395"/>
                    </a:cubicBezTo>
                    <a:cubicBezTo>
                      <a:pt x="10460" y="11395"/>
                      <a:pt x="10444" y="11520"/>
                      <a:pt x="10553" y="11520"/>
                    </a:cubicBezTo>
                    <a:lnTo>
                      <a:pt x="10553" y="11520"/>
                    </a:lnTo>
                    <a:cubicBezTo>
                      <a:pt x="10113" y="11959"/>
                      <a:pt x="9735" y="12458"/>
                      <a:pt x="9431" y="13001"/>
                    </a:cubicBezTo>
                    <a:cubicBezTo>
                      <a:pt x="9618" y="13001"/>
                      <a:pt x="9571" y="13001"/>
                      <a:pt x="9758" y="12876"/>
                    </a:cubicBezTo>
                    <a:cubicBezTo>
                      <a:pt x="9758" y="12954"/>
                      <a:pt x="9571" y="13110"/>
                      <a:pt x="9665" y="13172"/>
                    </a:cubicBezTo>
                    <a:cubicBezTo>
                      <a:pt x="10043" y="12406"/>
                      <a:pt x="10669" y="11791"/>
                      <a:pt x="11442" y="11426"/>
                    </a:cubicBezTo>
                    <a:cubicBezTo>
                      <a:pt x="11894" y="10912"/>
                      <a:pt x="12237" y="10288"/>
                      <a:pt x="12704" y="10117"/>
                    </a:cubicBezTo>
                    <a:lnTo>
                      <a:pt x="12704" y="10117"/>
                    </a:lnTo>
                    <a:cubicBezTo>
                      <a:pt x="12782" y="10117"/>
                      <a:pt x="12813" y="9961"/>
                      <a:pt x="12891" y="9961"/>
                    </a:cubicBezTo>
                    <a:cubicBezTo>
                      <a:pt x="12969" y="9961"/>
                      <a:pt x="12891" y="9867"/>
                      <a:pt x="13000" y="9852"/>
                    </a:cubicBezTo>
                    <a:cubicBezTo>
                      <a:pt x="13110" y="9836"/>
                      <a:pt x="14060" y="8901"/>
                      <a:pt x="13686" y="9446"/>
                    </a:cubicBezTo>
                    <a:cubicBezTo>
                      <a:pt x="13686" y="9446"/>
                      <a:pt x="13842" y="9446"/>
                      <a:pt x="13795" y="9446"/>
                    </a:cubicBezTo>
                    <a:lnTo>
                      <a:pt x="13795" y="9446"/>
                    </a:lnTo>
                    <a:cubicBezTo>
                      <a:pt x="14076" y="9446"/>
                      <a:pt x="13795" y="9446"/>
                      <a:pt x="13889" y="9587"/>
                    </a:cubicBezTo>
                    <a:cubicBezTo>
                      <a:pt x="13983" y="9727"/>
                      <a:pt x="13795" y="9665"/>
                      <a:pt x="13764" y="9711"/>
                    </a:cubicBezTo>
                    <a:lnTo>
                      <a:pt x="13764" y="9711"/>
                    </a:lnTo>
                    <a:cubicBezTo>
                      <a:pt x="13764" y="9711"/>
                      <a:pt x="13764" y="9805"/>
                      <a:pt x="13764" y="9852"/>
                    </a:cubicBezTo>
                    <a:lnTo>
                      <a:pt x="13764" y="9852"/>
                    </a:lnTo>
                    <a:cubicBezTo>
                      <a:pt x="13764" y="9852"/>
                      <a:pt x="13764" y="9930"/>
                      <a:pt x="13764" y="9930"/>
                    </a:cubicBezTo>
                    <a:lnTo>
                      <a:pt x="13764" y="9930"/>
                    </a:lnTo>
                    <a:cubicBezTo>
                      <a:pt x="13764" y="9930"/>
                      <a:pt x="13764" y="10008"/>
                      <a:pt x="13655" y="10054"/>
                    </a:cubicBezTo>
                    <a:lnTo>
                      <a:pt x="13655" y="10054"/>
                    </a:lnTo>
                    <a:lnTo>
                      <a:pt x="13655" y="10054"/>
                    </a:lnTo>
                    <a:lnTo>
                      <a:pt x="13655" y="10054"/>
                    </a:lnTo>
                    <a:lnTo>
                      <a:pt x="13655" y="10054"/>
                    </a:lnTo>
                    <a:lnTo>
                      <a:pt x="13655" y="10054"/>
                    </a:lnTo>
                    <a:cubicBezTo>
                      <a:pt x="13795" y="10054"/>
                      <a:pt x="13655" y="10132"/>
                      <a:pt x="13655" y="10179"/>
                    </a:cubicBezTo>
                    <a:cubicBezTo>
                      <a:pt x="13655" y="10226"/>
                      <a:pt x="13749" y="10086"/>
                      <a:pt x="13795" y="10101"/>
                    </a:cubicBezTo>
                    <a:cubicBezTo>
                      <a:pt x="13842" y="10117"/>
                      <a:pt x="13530" y="10288"/>
                      <a:pt x="13421" y="10444"/>
                    </a:cubicBezTo>
                    <a:lnTo>
                      <a:pt x="13421" y="10444"/>
                    </a:lnTo>
                    <a:cubicBezTo>
                      <a:pt x="13421" y="10444"/>
                      <a:pt x="13297" y="10553"/>
                      <a:pt x="13234" y="10444"/>
                    </a:cubicBezTo>
                    <a:cubicBezTo>
                      <a:pt x="13406" y="10600"/>
                      <a:pt x="12985" y="10927"/>
                      <a:pt x="13000" y="10881"/>
                    </a:cubicBezTo>
                    <a:cubicBezTo>
                      <a:pt x="13016" y="10834"/>
                      <a:pt x="13000" y="11021"/>
                      <a:pt x="13000" y="10881"/>
                    </a:cubicBezTo>
                    <a:cubicBezTo>
                      <a:pt x="13000" y="10740"/>
                      <a:pt x="12813" y="11130"/>
                      <a:pt x="12720" y="11224"/>
                    </a:cubicBezTo>
                    <a:cubicBezTo>
                      <a:pt x="12969" y="11052"/>
                      <a:pt x="13032" y="11021"/>
                      <a:pt x="12720" y="11224"/>
                    </a:cubicBezTo>
                    <a:cubicBezTo>
                      <a:pt x="12720" y="11224"/>
                      <a:pt x="12985" y="11005"/>
                      <a:pt x="12985" y="11099"/>
                    </a:cubicBezTo>
                    <a:cubicBezTo>
                      <a:pt x="12985" y="11192"/>
                      <a:pt x="13125" y="10990"/>
                      <a:pt x="13203" y="10959"/>
                    </a:cubicBezTo>
                    <a:cubicBezTo>
                      <a:pt x="13217" y="11010"/>
                      <a:pt x="13217" y="11063"/>
                      <a:pt x="13203" y="11114"/>
                    </a:cubicBezTo>
                    <a:cubicBezTo>
                      <a:pt x="13203" y="11037"/>
                      <a:pt x="13577" y="10709"/>
                      <a:pt x="13608" y="10818"/>
                    </a:cubicBezTo>
                    <a:cubicBezTo>
                      <a:pt x="13640" y="10927"/>
                      <a:pt x="13608" y="10818"/>
                      <a:pt x="13608" y="10818"/>
                    </a:cubicBezTo>
                    <a:cubicBezTo>
                      <a:pt x="13608" y="10818"/>
                      <a:pt x="13608" y="10725"/>
                      <a:pt x="13733" y="10725"/>
                    </a:cubicBezTo>
                    <a:lnTo>
                      <a:pt x="13733" y="10725"/>
                    </a:lnTo>
                    <a:cubicBezTo>
                      <a:pt x="13733" y="10647"/>
                      <a:pt x="14138" y="10397"/>
                      <a:pt x="14014" y="10507"/>
                    </a:cubicBezTo>
                    <a:lnTo>
                      <a:pt x="14014" y="10507"/>
                    </a:lnTo>
                    <a:cubicBezTo>
                      <a:pt x="14014" y="10507"/>
                      <a:pt x="14014" y="10616"/>
                      <a:pt x="13905" y="10616"/>
                    </a:cubicBezTo>
                    <a:cubicBezTo>
                      <a:pt x="13795" y="10616"/>
                      <a:pt x="13905" y="10616"/>
                      <a:pt x="13905" y="10694"/>
                    </a:cubicBezTo>
                    <a:lnTo>
                      <a:pt x="13905" y="10694"/>
                    </a:lnTo>
                    <a:cubicBezTo>
                      <a:pt x="13811" y="10694"/>
                      <a:pt x="13905" y="10849"/>
                      <a:pt x="13749" y="10896"/>
                    </a:cubicBezTo>
                    <a:cubicBezTo>
                      <a:pt x="13593" y="10943"/>
                      <a:pt x="13749" y="11005"/>
                      <a:pt x="13749" y="10896"/>
                    </a:cubicBezTo>
                    <a:cubicBezTo>
                      <a:pt x="13749" y="10787"/>
                      <a:pt x="13421" y="11037"/>
                      <a:pt x="13749" y="11021"/>
                    </a:cubicBezTo>
                    <a:cubicBezTo>
                      <a:pt x="14076" y="11005"/>
                      <a:pt x="13577" y="11161"/>
                      <a:pt x="13749" y="11114"/>
                    </a:cubicBezTo>
                    <a:cubicBezTo>
                      <a:pt x="13920" y="11068"/>
                      <a:pt x="13608" y="11270"/>
                      <a:pt x="13593" y="11114"/>
                    </a:cubicBezTo>
                    <a:cubicBezTo>
                      <a:pt x="13577" y="10959"/>
                      <a:pt x="13593" y="11192"/>
                      <a:pt x="13593" y="11208"/>
                    </a:cubicBezTo>
                    <a:cubicBezTo>
                      <a:pt x="13593" y="11224"/>
                      <a:pt x="13702" y="11208"/>
                      <a:pt x="13749" y="11208"/>
                    </a:cubicBezTo>
                    <a:cubicBezTo>
                      <a:pt x="13795" y="11208"/>
                      <a:pt x="13577" y="11208"/>
                      <a:pt x="13515" y="11348"/>
                    </a:cubicBezTo>
                    <a:cubicBezTo>
                      <a:pt x="13733" y="11348"/>
                      <a:pt x="13655" y="11348"/>
                      <a:pt x="13515" y="11442"/>
                    </a:cubicBezTo>
                    <a:cubicBezTo>
                      <a:pt x="13375" y="11535"/>
                      <a:pt x="13515" y="11442"/>
                      <a:pt x="13608" y="11442"/>
                    </a:cubicBezTo>
                    <a:cubicBezTo>
                      <a:pt x="13623" y="11509"/>
                      <a:pt x="13580" y="11575"/>
                      <a:pt x="13512" y="11590"/>
                    </a:cubicBezTo>
                    <a:cubicBezTo>
                      <a:pt x="13487" y="11595"/>
                      <a:pt x="13461" y="11592"/>
                      <a:pt x="13437" y="11582"/>
                    </a:cubicBezTo>
                    <a:cubicBezTo>
                      <a:pt x="13437" y="11582"/>
                      <a:pt x="13577" y="11660"/>
                      <a:pt x="13437" y="11722"/>
                    </a:cubicBezTo>
                    <a:cubicBezTo>
                      <a:pt x="13608" y="11816"/>
                      <a:pt x="13250" y="11941"/>
                      <a:pt x="13219" y="11878"/>
                    </a:cubicBezTo>
                    <a:cubicBezTo>
                      <a:pt x="13188" y="11816"/>
                      <a:pt x="13219" y="12128"/>
                      <a:pt x="13078" y="12081"/>
                    </a:cubicBezTo>
                    <a:cubicBezTo>
                      <a:pt x="12938" y="12034"/>
                      <a:pt x="13312" y="12081"/>
                      <a:pt x="13188" y="12174"/>
                    </a:cubicBezTo>
                    <a:cubicBezTo>
                      <a:pt x="13063" y="12268"/>
                      <a:pt x="13188" y="12174"/>
                      <a:pt x="13188" y="12252"/>
                    </a:cubicBezTo>
                    <a:cubicBezTo>
                      <a:pt x="13188" y="12330"/>
                      <a:pt x="13188" y="12252"/>
                      <a:pt x="13188" y="12362"/>
                    </a:cubicBezTo>
                    <a:lnTo>
                      <a:pt x="13281" y="12362"/>
                    </a:lnTo>
                    <a:cubicBezTo>
                      <a:pt x="13281" y="12439"/>
                      <a:pt x="13094" y="12595"/>
                      <a:pt x="13000" y="12564"/>
                    </a:cubicBezTo>
                    <a:cubicBezTo>
                      <a:pt x="12907" y="12533"/>
                      <a:pt x="13141" y="12564"/>
                      <a:pt x="13203" y="12564"/>
                    </a:cubicBezTo>
                    <a:cubicBezTo>
                      <a:pt x="13000" y="12751"/>
                      <a:pt x="13203" y="12564"/>
                      <a:pt x="13203" y="12564"/>
                    </a:cubicBezTo>
                    <a:cubicBezTo>
                      <a:pt x="13203" y="12564"/>
                      <a:pt x="13203" y="12564"/>
                      <a:pt x="13063" y="12704"/>
                    </a:cubicBezTo>
                    <a:cubicBezTo>
                      <a:pt x="13063" y="12704"/>
                      <a:pt x="13328" y="12533"/>
                      <a:pt x="13203" y="12704"/>
                    </a:cubicBezTo>
                    <a:lnTo>
                      <a:pt x="13203" y="12704"/>
                    </a:lnTo>
                    <a:cubicBezTo>
                      <a:pt x="13203" y="12704"/>
                      <a:pt x="13125" y="12798"/>
                      <a:pt x="13110" y="12845"/>
                    </a:cubicBezTo>
                    <a:cubicBezTo>
                      <a:pt x="13094" y="12892"/>
                      <a:pt x="13390" y="12845"/>
                      <a:pt x="13203" y="12845"/>
                    </a:cubicBezTo>
                    <a:cubicBezTo>
                      <a:pt x="13437" y="13016"/>
                      <a:pt x="12891" y="12923"/>
                      <a:pt x="12813" y="13032"/>
                    </a:cubicBezTo>
                    <a:cubicBezTo>
                      <a:pt x="13219" y="13032"/>
                      <a:pt x="12689" y="13032"/>
                      <a:pt x="12611" y="13157"/>
                    </a:cubicBezTo>
                    <a:cubicBezTo>
                      <a:pt x="12587" y="13102"/>
                      <a:pt x="12587" y="13040"/>
                      <a:pt x="12611" y="12985"/>
                    </a:cubicBezTo>
                    <a:cubicBezTo>
                      <a:pt x="12611" y="13110"/>
                      <a:pt x="12611" y="13188"/>
                      <a:pt x="12517" y="13281"/>
                    </a:cubicBezTo>
                    <a:cubicBezTo>
                      <a:pt x="12689" y="13281"/>
                      <a:pt x="12876" y="13016"/>
                      <a:pt x="13094" y="13079"/>
                    </a:cubicBezTo>
                    <a:cubicBezTo>
                      <a:pt x="12985" y="12938"/>
                      <a:pt x="13437" y="13079"/>
                      <a:pt x="13094" y="13266"/>
                    </a:cubicBezTo>
                    <a:cubicBezTo>
                      <a:pt x="13094" y="13266"/>
                      <a:pt x="13094" y="13266"/>
                      <a:pt x="13094" y="13266"/>
                    </a:cubicBezTo>
                    <a:cubicBezTo>
                      <a:pt x="13094" y="13266"/>
                      <a:pt x="13343" y="13125"/>
                      <a:pt x="13219" y="13266"/>
                    </a:cubicBezTo>
                    <a:cubicBezTo>
                      <a:pt x="13094" y="13406"/>
                      <a:pt x="13312" y="13266"/>
                      <a:pt x="13297" y="13266"/>
                    </a:cubicBezTo>
                    <a:cubicBezTo>
                      <a:pt x="13281" y="13266"/>
                      <a:pt x="13297" y="13422"/>
                      <a:pt x="13156" y="13406"/>
                    </a:cubicBezTo>
                    <a:cubicBezTo>
                      <a:pt x="13250" y="13406"/>
                      <a:pt x="13032" y="13609"/>
                      <a:pt x="13032" y="13499"/>
                    </a:cubicBezTo>
                    <a:cubicBezTo>
                      <a:pt x="13032" y="13390"/>
                      <a:pt x="13203" y="13655"/>
                      <a:pt x="13032" y="13624"/>
                    </a:cubicBezTo>
                    <a:cubicBezTo>
                      <a:pt x="13234" y="13718"/>
                      <a:pt x="12595" y="13983"/>
                      <a:pt x="12564" y="13874"/>
                    </a:cubicBezTo>
                    <a:cubicBezTo>
                      <a:pt x="12533" y="13764"/>
                      <a:pt x="12455" y="13874"/>
                      <a:pt x="12564" y="13874"/>
                    </a:cubicBezTo>
                    <a:cubicBezTo>
                      <a:pt x="12143" y="14232"/>
                      <a:pt x="11800" y="14279"/>
                      <a:pt x="11426" y="13983"/>
                    </a:cubicBezTo>
                    <a:cubicBezTo>
                      <a:pt x="11426" y="13983"/>
                      <a:pt x="11083" y="13983"/>
                      <a:pt x="11114" y="13842"/>
                    </a:cubicBezTo>
                    <a:cubicBezTo>
                      <a:pt x="10553" y="14185"/>
                      <a:pt x="10039" y="14544"/>
                      <a:pt x="9462" y="14856"/>
                    </a:cubicBezTo>
                    <a:cubicBezTo>
                      <a:pt x="9846" y="14695"/>
                      <a:pt x="10278" y="14695"/>
                      <a:pt x="10662" y="14856"/>
                    </a:cubicBezTo>
                    <a:cubicBezTo>
                      <a:pt x="10622" y="14910"/>
                      <a:pt x="10568" y="14953"/>
                      <a:pt x="10506" y="14980"/>
                    </a:cubicBezTo>
                    <a:cubicBezTo>
                      <a:pt x="10662" y="14980"/>
                      <a:pt x="10304" y="15323"/>
                      <a:pt x="10506" y="15370"/>
                    </a:cubicBezTo>
                    <a:cubicBezTo>
                      <a:pt x="10350" y="15448"/>
                      <a:pt x="10647" y="15666"/>
                      <a:pt x="10740" y="15542"/>
                    </a:cubicBezTo>
                    <a:cubicBezTo>
                      <a:pt x="10740" y="15542"/>
                      <a:pt x="10865" y="15666"/>
                      <a:pt x="10740" y="15651"/>
                    </a:cubicBezTo>
                    <a:cubicBezTo>
                      <a:pt x="10958" y="15651"/>
                      <a:pt x="10148" y="15900"/>
                      <a:pt x="10210" y="15760"/>
                    </a:cubicBezTo>
                    <a:cubicBezTo>
                      <a:pt x="10075" y="15886"/>
                      <a:pt x="9929" y="16001"/>
                      <a:pt x="9774" y="16103"/>
                    </a:cubicBezTo>
                    <a:lnTo>
                      <a:pt x="9774" y="16103"/>
                    </a:lnTo>
                    <a:cubicBezTo>
                      <a:pt x="9680" y="16103"/>
                      <a:pt x="9774" y="15962"/>
                      <a:pt x="9774" y="16009"/>
                    </a:cubicBezTo>
                    <a:cubicBezTo>
                      <a:pt x="9774" y="15807"/>
                      <a:pt x="10319" y="15417"/>
                      <a:pt x="10319" y="15682"/>
                    </a:cubicBezTo>
                    <a:cubicBezTo>
                      <a:pt x="10319" y="15588"/>
                      <a:pt x="10428" y="15682"/>
                      <a:pt x="10475" y="15604"/>
                    </a:cubicBezTo>
                    <a:cubicBezTo>
                      <a:pt x="10195" y="15495"/>
                      <a:pt x="10195" y="15604"/>
                      <a:pt x="10475" y="15401"/>
                    </a:cubicBezTo>
                    <a:lnTo>
                      <a:pt x="10475" y="15401"/>
                    </a:lnTo>
                    <a:lnTo>
                      <a:pt x="10475" y="15401"/>
                    </a:lnTo>
                    <a:cubicBezTo>
                      <a:pt x="10475" y="15495"/>
                      <a:pt x="10023" y="15651"/>
                      <a:pt x="10195" y="15401"/>
                    </a:cubicBezTo>
                    <a:cubicBezTo>
                      <a:pt x="10070" y="15542"/>
                      <a:pt x="10023" y="15495"/>
                      <a:pt x="9914" y="15401"/>
                    </a:cubicBezTo>
                    <a:cubicBezTo>
                      <a:pt x="9805" y="15308"/>
                      <a:pt x="9914" y="15510"/>
                      <a:pt x="9914" y="15573"/>
                    </a:cubicBezTo>
                    <a:cubicBezTo>
                      <a:pt x="9914" y="15635"/>
                      <a:pt x="9914" y="15729"/>
                      <a:pt x="9914" y="15573"/>
                    </a:cubicBezTo>
                    <a:cubicBezTo>
                      <a:pt x="9914" y="15417"/>
                      <a:pt x="9618" y="15713"/>
                      <a:pt x="9680" y="15573"/>
                    </a:cubicBezTo>
                    <a:cubicBezTo>
                      <a:pt x="9743" y="15432"/>
                      <a:pt x="9509" y="15651"/>
                      <a:pt x="9680" y="15573"/>
                    </a:cubicBezTo>
                    <a:cubicBezTo>
                      <a:pt x="9852" y="15495"/>
                      <a:pt x="9571" y="15697"/>
                      <a:pt x="9509" y="15729"/>
                    </a:cubicBezTo>
                    <a:lnTo>
                      <a:pt x="9509" y="15729"/>
                    </a:lnTo>
                    <a:cubicBezTo>
                      <a:pt x="9509" y="15729"/>
                      <a:pt x="9509" y="15807"/>
                      <a:pt x="9509" y="15729"/>
                    </a:cubicBezTo>
                    <a:cubicBezTo>
                      <a:pt x="9509" y="15651"/>
                      <a:pt x="9400" y="15853"/>
                      <a:pt x="9509" y="15729"/>
                    </a:cubicBezTo>
                    <a:cubicBezTo>
                      <a:pt x="9306" y="15729"/>
                      <a:pt x="8823" y="16648"/>
                      <a:pt x="9150" y="16337"/>
                    </a:cubicBezTo>
                    <a:cubicBezTo>
                      <a:pt x="9150" y="16461"/>
                      <a:pt x="8932" y="16633"/>
                      <a:pt x="8994" y="16414"/>
                    </a:cubicBezTo>
                    <a:cubicBezTo>
                      <a:pt x="8870" y="16570"/>
                      <a:pt x="8885" y="16555"/>
                      <a:pt x="8901" y="16414"/>
                    </a:cubicBezTo>
                    <a:cubicBezTo>
                      <a:pt x="8495" y="16565"/>
                      <a:pt x="8153" y="16851"/>
                      <a:pt x="7934" y="17225"/>
                    </a:cubicBezTo>
                    <a:lnTo>
                      <a:pt x="7934" y="17225"/>
                    </a:lnTo>
                    <a:lnTo>
                      <a:pt x="7934" y="17225"/>
                    </a:lnTo>
                    <a:cubicBezTo>
                      <a:pt x="7934" y="17225"/>
                      <a:pt x="7934" y="17085"/>
                      <a:pt x="7934" y="17007"/>
                    </a:cubicBezTo>
                    <a:cubicBezTo>
                      <a:pt x="7810" y="17225"/>
                      <a:pt x="7794" y="17506"/>
                      <a:pt x="7591" y="17693"/>
                    </a:cubicBezTo>
                    <a:lnTo>
                      <a:pt x="7591" y="17693"/>
                    </a:lnTo>
                    <a:lnTo>
                      <a:pt x="7498" y="17833"/>
                    </a:lnTo>
                    <a:cubicBezTo>
                      <a:pt x="7531" y="17730"/>
                      <a:pt x="7584" y="17635"/>
                      <a:pt x="7654" y="17552"/>
                    </a:cubicBezTo>
                    <a:cubicBezTo>
                      <a:pt x="7654" y="17552"/>
                      <a:pt x="7654" y="17474"/>
                      <a:pt x="7654" y="17443"/>
                    </a:cubicBezTo>
                    <a:lnTo>
                      <a:pt x="7654" y="17443"/>
                    </a:lnTo>
                    <a:cubicBezTo>
                      <a:pt x="7654" y="17256"/>
                      <a:pt x="7810" y="17116"/>
                      <a:pt x="7872" y="16944"/>
                    </a:cubicBezTo>
                    <a:cubicBezTo>
                      <a:pt x="7755" y="17096"/>
                      <a:pt x="7660" y="17264"/>
                      <a:pt x="7591" y="17443"/>
                    </a:cubicBezTo>
                    <a:cubicBezTo>
                      <a:pt x="7591" y="17350"/>
                      <a:pt x="7591" y="17272"/>
                      <a:pt x="7591" y="17178"/>
                    </a:cubicBezTo>
                    <a:cubicBezTo>
                      <a:pt x="7591" y="17085"/>
                      <a:pt x="7591" y="17771"/>
                      <a:pt x="7591" y="17537"/>
                    </a:cubicBezTo>
                    <a:cubicBezTo>
                      <a:pt x="7591" y="17537"/>
                      <a:pt x="7591" y="17786"/>
                      <a:pt x="7591" y="17724"/>
                    </a:cubicBezTo>
                    <a:cubicBezTo>
                      <a:pt x="7591" y="17662"/>
                      <a:pt x="7591" y="17802"/>
                      <a:pt x="7591" y="17833"/>
                    </a:cubicBezTo>
                    <a:cubicBezTo>
                      <a:pt x="7600" y="17792"/>
                      <a:pt x="7600" y="17749"/>
                      <a:pt x="7591" y="17708"/>
                    </a:cubicBezTo>
                    <a:cubicBezTo>
                      <a:pt x="7591" y="17833"/>
                      <a:pt x="7716" y="17895"/>
                      <a:pt x="7591" y="18020"/>
                    </a:cubicBezTo>
                    <a:lnTo>
                      <a:pt x="7591" y="18020"/>
                    </a:lnTo>
                    <a:cubicBezTo>
                      <a:pt x="7591" y="18145"/>
                      <a:pt x="7420" y="18285"/>
                      <a:pt x="7451" y="18129"/>
                    </a:cubicBezTo>
                    <a:cubicBezTo>
                      <a:pt x="7482" y="17973"/>
                      <a:pt x="7451" y="18223"/>
                      <a:pt x="7451" y="18238"/>
                    </a:cubicBezTo>
                    <a:cubicBezTo>
                      <a:pt x="7451" y="18254"/>
                      <a:pt x="7529" y="18238"/>
                      <a:pt x="7545" y="18363"/>
                    </a:cubicBezTo>
                    <a:cubicBezTo>
                      <a:pt x="7536" y="18332"/>
                      <a:pt x="7536" y="18300"/>
                      <a:pt x="7545" y="18269"/>
                    </a:cubicBezTo>
                    <a:cubicBezTo>
                      <a:pt x="7545" y="18363"/>
                      <a:pt x="7545" y="18410"/>
                      <a:pt x="7420" y="18472"/>
                    </a:cubicBezTo>
                    <a:cubicBezTo>
                      <a:pt x="7295" y="18534"/>
                      <a:pt x="7420" y="18472"/>
                      <a:pt x="7420" y="18379"/>
                    </a:cubicBezTo>
                    <a:cubicBezTo>
                      <a:pt x="7420" y="18285"/>
                      <a:pt x="7420" y="18379"/>
                      <a:pt x="7420" y="18379"/>
                    </a:cubicBezTo>
                    <a:cubicBezTo>
                      <a:pt x="7420" y="18379"/>
                      <a:pt x="7420" y="18581"/>
                      <a:pt x="7420" y="18503"/>
                    </a:cubicBezTo>
                    <a:lnTo>
                      <a:pt x="7420" y="18503"/>
                    </a:lnTo>
                    <a:lnTo>
                      <a:pt x="7420" y="18503"/>
                    </a:lnTo>
                    <a:lnTo>
                      <a:pt x="7420" y="18503"/>
                    </a:lnTo>
                    <a:cubicBezTo>
                      <a:pt x="6344" y="18503"/>
                      <a:pt x="5861" y="22681"/>
                      <a:pt x="5970" y="20857"/>
                    </a:cubicBezTo>
                    <a:cubicBezTo>
                      <a:pt x="5970" y="20857"/>
                      <a:pt x="5970" y="20857"/>
                      <a:pt x="5970" y="20857"/>
                    </a:cubicBezTo>
                    <a:cubicBezTo>
                      <a:pt x="5970" y="20857"/>
                      <a:pt x="5970" y="20857"/>
                      <a:pt x="5970" y="20857"/>
                    </a:cubicBezTo>
                    <a:lnTo>
                      <a:pt x="5970" y="20857"/>
                    </a:lnTo>
                    <a:cubicBezTo>
                      <a:pt x="5970" y="20764"/>
                      <a:pt x="5970" y="20608"/>
                      <a:pt x="5970" y="20514"/>
                    </a:cubicBezTo>
                    <a:cubicBezTo>
                      <a:pt x="5970" y="20421"/>
                      <a:pt x="5970" y="20514"/>
                      <a:pt x="5970" y="20608"/>
                    </a:cubicBezTo>
                    <a:cubicBezTo>
                      <a:pt x="5970" y="20701"/>
                      <a:pt x="6220" y="19766"/>
                      <a:pt x="5970" y="19735"/>
                    </a:cubicBezTo>
                    <a:cubicBezTo>
                      <a:pt x="5721" y="19704"/>
                      <a:pt x="5877" y="19828"/>
                      <a:pt x="5970" y="19735"/>
                    </a:cubicBezTo>
                    <a:lnTo>
                      <a:pt x="5970" y="19735"/>
                    </a:lnTo>
                    <a:lnTo>
                      <a:pt x="5970" y="19735"/>
                    </a:lnTo>
                    <a:cubicBezTo>
                      <a:pt x="5970" y="19735"/>
                      <a:pt x="5970" y="19579"/>
                      <a:pt x="5970" y="19641"/>
                    </a:cubicBezTo>
                    <a:cubicBezTo>
                      <a:pt x="5978" y="19605"/>
                      <a:pt x="5978" y="19568"/>
                      <a:pt x="5970" y="19532"/>
                    </a:cubicBezTo>
                    <a:lnTo>
                      <a:pt x="5970" y="19532"/>
                    </a:lnTo>
                    <a:cubicBezTo>
                      <a:pt x="5970" y="19532"/>
                      <a:pt x="5970" y="19454"/>
                      <a:pt x="5970" y="19407"/>
                    </a:cubicBezTo>
                    <a:lnTo>
                      <a:pt x="5970" y="19407"/>
                    </a:lnTo>
                    <a:cubicBezTo>
                      <a:pt x="5970" y="19407"/>
                      <a:pt x="5970" y="19407"/>
                      <a:pt x="5970" y="19407"/>
                    </a:cubicBezTo>
                    <a:cubicBezTo>
                      <a:pt x="5970" y="19407"/>
                      <a:pt x="5970" y="19407"/>
                      <a:pt x="5970" y="19407"/>
                    </a:cubicBezTo>
                    <a:cubicBezTo>
                      <a:pt x="5970" y="19407"/>
                      <a:pt x="5970" y="19314"/>
                      <a:pt x="5970" y="19267"/>
                    </a:cubicBezTo>
                    <a:lnTo>
                      <a:pt x="5970" y="19361"/>
                    </a:lnTo>
                    <a:cubicBezTo>
                      <a:pt x="5970" y="19267"/>
                      <a:pt x="5799" y="19361"/>
                      <a:pt x="5783" y="19470"/>
                    </a:cubicBezTo>
                    <a:lnTo>
                      <a:pt x="5783" y="19470"/>
                    </a:lnTo>
                    <a:cubicBezTo>
                      <a:pt x="5783" y="19641"/>
                      <a:pt x="5783" y="19750"/>
                      <a:pt x="5783" y="19828"/>
                    </a:cubicBezTo>
                    <a:cubicBezTo>
                      <a:pt x="5783" y="19906"/>
                      <a:pt x="5783" y="19485"/>
                      <a:pt x="5783" y="19750"/>
                    </a:cubicBezTo>
                    <a:lnTo>
                      <a:pt x="5783" y="19657"/>
                    </a:lnTo>
                    <a:cubicBezTo>
                      <a:pt x="5783" y="19548"/>
                      <a:pt x="5783" y="19485"/>
                      <a:pt x="5783" y="19376"/>
                    </a:cubicBezTo>
                    <a:cubicBezTo>
                      <a:pt x="5783" y="19267"/>
                      <a:pt x="5783" y="19376"/>
                      <a:pt x="5783" y="19376"/>
                    </a:cubicBezTo>
                    <a:cubicBezTo>
                      <a:pt x="5783" y="19594"/>
                      <a:pt x="5783" y="19127"/>
                      <a:pt x="5612" y="19376"/>
                    </a:cubicBezTo>
                    <a:cubicBezTo>
                      <a:pt x="5612" y="19376"/>
                      <a:pt x="5612" y="19236"/>
                      <a:pt x="5612" y="19174"/>
                    </a:cubicBezTo>
                    <a:cubicBezTo>
                      <a:pt x="5612" y="19111"/>
                      <a:pt x="5612" y="19283"/>
                      <a:pt x="5612" y="19174"/>
                    </a:cubicBezTo>
                    <a:cubicBezTo>
                      <a:pt x="5621" y="19251"/>
                      <a:pt x="5621" y="19330"/>
                      <a:pt x="5612" y="19407"/>
                    </a:cubicBezTo>
                    <a:lnTo>
                      <a:pt x="5612" y="19407"/>
                    </a:lnTo>
                    <a:lnTo>
                      <a:pt x="5612" y="19517"/>
                    </a:lnTo>
                    <a:lnTo>
                      <a:pt x="5612" y="19517"/>
                    </a:lnTo>
                    <a:cubicBezTo>
                      <a:pt x="5612" y="19594"/>
                      <a:pt x="5612" y="19517"/>
                      <a:pt x="5612" y="19517"/>
                    </a:cubicBezTo>
                    <a:lnTo>
                      <a:pt x="5612" y="19517"/>
                    </a:lnTo>
                    <a:cubicBezTo>
                      <a:pt x="5612" y="19517"/>
                      <a:pt x="5612" y="19517"/>
                      <a:pt x="5612" y="19517"/>
                    </a:cubicBezTo>
                    <a:lnTo>
                      <a:pt x="5612" y="19517"/>
                    </a:lnTo>
                    <a:cubicBezTo>
                      <a:pt x="5612" y="19517"/>
                      <a:pt x="5612" y="19610"/>
                      <a:pt x="5612" y="19610"/>
                    </a:cubicBezTo>
                    <a:lnTo>
                      <a:pt x="5612" y="19610"/>
                    </a:lnTo>
                    <a:cubicBezTo>
                      <a:pt x="5523" y="19891"/>
                      <a:pt x="5450" y="20178"/>
                      <a:pt x="5393" y="20467"/>
                    </a:cubicBezTo>
                    <a:cubicBezTo>
                      <a:pt x="5393" y="20467"/>
                      <a:pt x="5393" y="20358"/>
                      <a:pt x="5393" y="20327"/>
                    </a:cubicBezTo>
                    <a:cubicBezTo>
                      <a:pt x="5393" y="20296"/>
                      <a:pt x="5300" y="20748"/>
                      <a:pt x="5393" y="20530"/>
                    </a:cubicBezTo>
                    <a:cubicBezTo>
                      <a:pt x="5298" y="20978"/>
                      <a:pt x="5225" y="21430"/>
                      <a:pt x="5175" y="21886"/>
                    </a:cubicBezTo>
                    <a:cubicBezTo>
                      <a:pt x="5144" y="22306"/>
                      <a:pt x="5144" y="22728"/>
                      <a:pt x="5175" y="23149"/>
                    </a:cubicBezTo>
                    <a:cubicBezTo>
                      <a:pt x="5175" y="23149"/>
                      <a:pt x="5175" y="23149"/>
                      <a:pt x="5175" y="23149"/>
                    </a:cubicBezTo>
                    <a:cubicBezTo>
                      <a:pt x="5181" y="23123"/>
                      <a:pt x="5181" y="23096"/>
                      <a:pt x="5175" y="23071"/>
                    </a:cubicBezTo>
                    <a:lnTo>
                      <a:pt x="5175" y="23071"/>
                    </a:lnTo>
                    <a:cubicBezTo>
                      <a:pt x="5175" y="23071"/>
                      <a:pt x="5175" y="23071"/>
                      <a:pt x="5175" y="23071"/>
                    </a:cubicBezTo>
                    <a:lnTo>
                      <a:pt x="5175" y="23071"/>
                    </a:lnTo>
                    <a:cubicBezTo>
                      <a:pt x="5175" y="23071"/>
                      <a:pt x="5175" y="23195"/>
                      <a:pt x="5175" y="23258"/>
                    </a:cubicBezTo>
                    <a:lnTo>
                      <a:pt x="5175" y="23258"/>
                    </a:lnTo>
                    <a:lnTo>
                      <a:pt x="5175" y="23258"/>
                    </a:lnTo>
                    <a:cubicBezTo>
                      <a:pt x="5183" y="23190"/>
                      <a:pt x="5183" y="23122"/>
                      <a:pt x="5175" y="23055"/>
                    </a:cubicBezTo>
                    <a:lnTo>
                      <a:pt x="5175" y="23055"/>
                    </a:lnTo>
                    <a:cubicBezTo>
                      <a:pt x="5316" y="22915"/>
                      <a:pt x="5175" y="22244"/>
                      <a:pt x="5440" y="22385"/>
                    </a:cubicBezTo>
                    <a:cubicBezTo>
                      <a:pt x="5440" y="22385"/>
                      <a:pt x="5440" y="22291"/>
                      <a:pt x="5440" y="22385"/>
                    </a:cubicBezTo>
                    <a:cubicBezTo>
                      <a:pt x="5440" y="22478"/>
                      <a:pt x="5440" y="22385"/>
                      <a:pt x="5440" y="22385"/>
                    </a:cubicBezTo>
                    <a:cubicBezTo>
                      <a:pt x="5440" y="22385"/>
                      <a:pt x="5440" y="22525"/>
                      <a:pt x="5440" y="22385"/>
                    </a:cubicBezTo>
                    <a:cubicBezTo>
                      <a:pt x="5534" y="22650"/>
                      <a:pt x="5269" y="22946"/>
                      <a:pt x="5316" y="23227"/>
                    </a:cubicBezTo>
                    <a:cubicBezTo>
                      <a:pt x="5316" y="23227"/>
                      <a:pt x="5316" y="23476"/>
                      <a:pt x="5316" y="23523"/>
                    </a:cubicBezTo>
                    <a:cubicBezTo>
                      <a:pt x="5277" y="23863"/>
                      <a:pt x="4970" y="24107"/>
                      <a:pt x="4630" y="24068"/>
                    </a:cubicBezTo>
                    <a:cubicBezTo>
                      <a:pt x="4290" y="24029"/>
                      <a:pt x="4045" y="23723"/>
                      <a:pt x="4084" y="23382"/>
                    </a:cubicBezTo>
                    <a:cubicBezTo>
                      <a:pt x="4084" y="23554"/>
                      <a:pt x="4084" y="23912"/>
                      <a:pt x="3991" y="24193"/>
                    </a:cubicBezTo>
                    <a:lnTo>
                      <a:pt x="3991" y="24193"/>
                    </a:lnTo>
                    <a:cubicBezTo>
                      <a:pt x="3975" y="24254"/>
                      <a:pt x="3975" y="24319"/>
                      <a:pt x="3991" y="24380"/>
                    </a:cubicBezTo>
                    <a:lnTo>
                      <a:pt x="3991" y="24380"/>
                    </a:lnTo>
                    <a:cubicBezTo>
                      <a:pt x="3991" y="24380"/>
                      <a:pt x="3991" y="24380"/>
                      <a:pt x="3991" y="24458"/>
                    </a:cubicBezTo>
                    <a:cubicBezTo>
                      <a:pt x="3991" y="24536"/>
                      <a:pt x="4178" y="24629"/>
                      <a:pt x="4162" y="24458"/>
                    </a:cubicBezTo>
                    <a:cubicBezTo>
                      <a:pt x="4162" y="24552"/>
                      <a:pt x="4162" y="24598"/>
                      <a:pt x="4287" y="24676"/>
                    </a:cubicBezTo>
                    <a:lnTo>
                      <a:pt x="4287" y="24676"/>
                    </a:lnTo>
                    <a:cubicBezTo>
                      <a:pt x="4300" y="24722"/>
                      <a:pt x="4300" y="24771"/>
                      <a:pt x="4287" y="24817"/>
                    </a:cubicBezTo>
                    <a:cubicBezTo>
                      <a:pt x="4287" y="24692"/>
                      <a:pt x="4287" y="24817"/>
                      <a:pt x="4287" y="24910"/>
                    </a:cubicBezTo>
                    <a:lnTo>
                      <a:pt x="4287" y="24910"/>
                    </a:lnTo>
                    <a:cubicBezTo>
                      <a:pt x="4326" y="25121"/>
                      <a:pt x="4326" y="25338"/>
                      <a:pt x="4287" y="25549"/>
                    </a:cubicBezTo>
                    <a:lnTo>
                      <a:pt x="4287" y="25549"/>
                    </a:lnTo>
                    <a:cubicBezTo>
                      <a:pt x="4295" y="25689"/>
                      <a:pt x="4295" y="25830"/>
                      <a:pt x="4287" y="25970"/>
                    </a:cubicBezTo>
                    <a:cubicBezTo>
                      <a:pt x="4287" y="25970"/>
                      <a:pt x="4287" y="25877"/>
                      <a:pt x="4287" y="25814"/>
                    </a:cubicBezTo>
                    <a:cubicBezTo>
                      <a:pt x="4279" y="25923"/>
                      <a:pt x="4279" y="26033"/>
                      <a:pt x="4287" y="26142"/>
                    </a:cubicBezTo>
                    <a:cubicBezTo>
                      <a:pt x="4296" y="26116"/>
                      <a:pt x="4296" y="26089"/>
                      <a:pt x="4287" y="26064"/>
                    </a:cubicBezTo>
                    <a:cubicBezTo>
                      <a:pt x="4262" y="26192"/>
                      <a:pt x="4262" y="26325"/>
                      <a:pt x="4287" y="26453"/>
                    </a:cubicBezTo>
                    <a:cubicBezTo>
                      <a:pt x="4287" y="26375"/>
                      <a:pt x="4489" y="27264"/>
                      <a:pt x="4474" y="26983"/>
                    </a:cubicBezTo>
                    <a:cubicBezTo>
                      <a:pt x="4661" y="27467"/>
                      <a:pt x="4692" y="26438"/>
                      <a:pt x="5113" y="27654"/>
                    </a:cubicBezTo>
                    <a:cubicBezTo>
                      <a:pt x="5113" y="27560"/>
                      <a:pt x="5113" y="26625"/>
                      <a:pt x="5409" y="26859"/>
                    </a:cubicBezTo>
                    <a:cubicBezTo>
                      <a:pt x="5409" y="27061"/>
                      <a:pt x="5409" y="26859"/>
                      <a:pt x="5409" y="26749"/>
                    </a:cubicBezTo>
                    <a:cubicBezTo>
                      <a:pt x="5409" y="26640"/>
                      <a:pt x="5674" y="26594"/>
                      <a:pt x="5768" y="26531"/>
                    </a:cubicBezTo>
                    <a:cubicBezTo>
                      <a:pt x="5877" y="26734"/>
                      <a:pt x="5768" y="27077"/>
                      <a:pt x="5768" y="27357"/>
                    </a:cubicBezTo>
                    <a:cubicBezTo>
                      <a:pt x="6017" y="28043"/>
                      <a:pt x="5768" y="26937"/>
                      <a:pt x="6048" y="26921"/>
                    </a:cubicBezTo>
                    <a:cubicBezTo>
                      <a:pt x="6329" y="26905"/>
                      <a:pt x="5923" y="26812"/>
                      <a:pt x="6048" y="26718"/>
                    </a:cubicBezTo>
                    <a:cubicBezTo>
                      <a:pt x="6173" y="26625"/>
                      <a:pt x="6048" y="26921"/>
                      <a:pt x="6157" y="26983"/>
                    </a:cubicBezTo>
                    <a:cubicBezTo>
                      <a:pt x="6292" y="26991"/>
                      <a:pt x="6399" y="27098"/>
                      <a:pt x="6407" y="27233"/>
                    </a:cubicBezTo>
                    <a:cubicBezTo>
                      <a:pt x="6298" y="27420"/>
                      <a:pt x="6672" y="27357"/>
                      <a:pt x="6781" y="27404"/>
                    </a:cubicBezTo>
                    <a:cubicBezTo>
                      <a:pt x="6859" y="27825"/>
                      <a:pt x="7342" y="27264"/>
                      <a:pt x="7498" y="27591"/>
                    </a:cubicBezTo>
                    <a:cubicBezTo>
                      <a:pt x="7264" y="27591"/>
                      <a:pt x="7326" y="27591"/>
                      <a:pt x="7498" y="27809"/>
                    </a:cubicBezTo>
                    <a:cubicBezTo>
                      <a:pt x="7498" y="27654"/>
                      <a:pt x="8043" y="28230"/>
                      <a:pt x="7654" y="28230"/>
                    </a:cubicBezTo>
                    <a:cubicBezTo>
                      <a:pt x="8064" y="28271"/>
                      <a:pt x="8367" y="28630"/>
                      <a:pt x="8340" y="29041"/>
                    </a:cubicBezTo>
                    <a:cubicBezTo>
                      <a:pt x="8340" y="28745"/>
                      <a:pt x="8667" y="29181"/>
                      <a:pt x="8667" y="29322"/>
                    </a:cubicBezTo>
                    <a:cubicBezTo>
                      <a:pt x="8589" y="29134"/>
                      <a:pt x="9493" y="29322"/>
                      <a:pt x="9275" y="29524"/>
                    </a:cubicBezTo>
                    <a:cubicBezTo>
                      <a:pt x="9478" y="29368"/>
                      <a:pt x="9961" y="29976"/>
                      <a:pt x="9852" y="30085"/>
                    </a:cubicBezTo>
                    <a:cubicBezTo>
                      <a:pt x="9992" y="29852"/>
                      <a:pt x="10101" y="30615"/>
                      <a:pt x="10257" y="30787"/>
                    </a:cubicBezTo>
                    <a:cubicBezTo>
                      <a:pt x="10413" y="30958"/>
                      <a:pt x="9961" y="31364"/>
                      <a:pt x="10023" y="31644"/>
                    </a:cubicBezTo>
                    <a:cubicBezTo>
                      <a:pt x="10023" y="31410"/>
                      <a:pt x="10195" y="31426"/>
                      <a:pt x="10117" y="31644"/>
                    </a:cubicBezTo>
                    <a:cubicBezTo>
                      <a:pt x="10117" y="31644"/>
                      <a:pt x="10226" y="31364"/>
                      <a:pt x="10288" y="31519"/>
                    </a:cubicBezTo>
                    <a:cubicBezTo>
                      <a:pt x="10350" y="31675"/>
                      <a:pt x="10288" y="31519"/>
                      <a:pt x="10288" y="31519"/>
                    </a:cubicBezTo>
                    <a:cubicBezTo>
                      <a:pt x="10288" y="31052"/>
                      <a:pt x="11255" y="31894"/>
                      <a:pt x="10288" y="31847"/>
                    </a:cubicBezTo>
                    <a:cubicBezTo>
                      <a:pt x="10662" y="31847"/>
                      <a:pt x="10475" y="32049"/>
                      <a:pt x="10600" y="32330"/>
                    </a:cubicBezTo>
                    <a:cubicBezTo>
                      <a:pt x="10475" y="31831"/>
                      <a:pt x="10958" y="31379"/>
                      <a:pt x="11270" y="31831"/>
                    </a:cubicBezTo>
                    <a:cubicBezTo>
                      <a:pt x="11270" y="31831"/>
                      <a:pt x="11442" y="31925"/>
                      <a:pt x="11473" y="32003"/>
                    </a:cubicBezTo>
                    <a:cubicBezTo>
                      <a:pt x="11504" y="32081"/>
                      <a:pt x="11785" y="32096"/>
                      <a:pt x="11691" y="32190"/>
                    </a:cubicBezTo>
                    <a:cubicBezTo>
                      <a:pt x="11598" y="32283"/>
                      <a:pt x="11691" y="32424"/>
                      <a:pt x="11769" y="32517"/>
                    </a:cubicBezTo>
                    <a:cubicBezTo>
                      <a:pt x="11847" y="32611"/>
                      <a:pt x="11769" y="32205"/>
                      <a:pt x="11769" y="32408"/>
                    </a:cubicBezTo>
                    <a:cubicBezTo>
                      <a:pt x="11769" y="32268"/>
                      <a:pt x="11894" y="32314"/>
                      <a:pt x="11769" y="32221"/>
                    </a:cubicBezTo>
                    <a:cubicBezTo>
                      <a:pt x="11644" y="32127"/>
                      <a:pt x="12128" y="32455"/>
                      <a:pt x="12128" y="32346"/>
                    </a:cubicBezTo>
                    <a:cubicBezTo>
                      <a:pt x="12128" y="32237"/>
                      <a:pt x="12128" y="32346"/>
                      <a:pt x="12221" y="32439"/>
                    </a:cubicBezTo>
                    <a:cubicBezTo>
                      <a:pt x="12315" y="32533"/>
                      <a:pt x="12221" y="32439"/>
                      <a:pt x="12221" y="32439"/>
                    </a:cubicBezTo>
                    <a:lnTo>
                      <a:pt x="12221" y="32439"/>
                    </a:lnTo>
                    <a:lnTo>
                      <a:pt x="12221" y="32439"/>
                    </a:lnTo>
                    <a:cubicBezTo>
                      <a:pt x="13468" y="32813"/>
                      <a:pt x="14918" y="33998"/>
                      <a:pt x="13546" y="35323"/>
                    </a:cubicBezTo>
                    <a:cubicBezTo>
                      <a:pt x="13546" y="35245"/>
                      <a:pt x="13546" y="35105"/>
                      <a:pt x="13546" y="35229"/>
                    </a:cubicBezTo>
                    <a:cubicBezTo>
                      <a:pt x="13546" y="35354"/>
                      <a:pt x="13453" y="35229"/>
                      <a:pt x="13437" y="35229"/>
                    </a:cubicBezTo>
                    <a:lnTo>
                      <a:pt x="13437" y="35229"/>
                    </a:lnTo>
                    <a:cubicBezTo>
                      <a:pt x="13733" y="35744"/>
                      <a:pt x="14263" y="37770"/>
                      <a:pt x="13437" y="37614"/>
                    </a:cubicBezTo>
                    <a:cubicBezTo>
                      <a:pt x="13437" y="37614"/>
                      <a:pt x="13172" y="37614"/>
                      <a:pt x="13437" y="37614"/>
                    </a:cubicBezTo>
                    <a:cubicBezTo>
                      <a:pt x="13702" y="37614"/>
                      <a:pt x="13297" y="37614"/>
                      <a:pt x="13250" y="37614"/>
                    </a:cubicBezTo>
                    <a:cubicBezTo>
                      <a:pt x="13203" y="37614"/>
                      <a:pt x="13250" y="37692"/>
                      <a:pt x="13250" y="37833"/>
                    </a:cubicBezTo>
                    <a:cubicBezTo>
                      <a:pt x="13032" y="37661"/>
                      <a:pt x="12938" y="38113"/>
                      <a:pt x="12845" y="38082"/>
                    </a:cubicBezTo>
                    <a:cubicBezTo>
                      <a:pt x="12751" y="38051"/>
                      <a:pt x="12845" y="38082"/>
                      <a:pt x="12845" y="38082"/>
                    </a:cubicBezTo>
                    <a:cubicBezTo>
                      <a:pt x="12845" y="38082"/>
                      <a:pt x="12969" y="38160"/>
                      <a:pt x="12845" y="38160"/>
                    </a:cubicBezTo>
                    <a:cubicBezTo>
                      <a:pt x="12720" y="38160"/>
                      <a:pt x="12845" y="38160"/>
                      <a:pt x="12845" y="38160"/>
                    </a:cubicBezTo>
                    <a:cubicBezTo>
                      <a:pt x="12845" y="38160"/>
                      <a:pt x="13110" y="38503"/>
                      <a:pt x="13078" y="38597"/>
                    </a:cubicBezTo>
                    <a:cubicBezTo>
                      <a:pt x="13047" y="38690"/>
                      <a:pt x="13078" y="39657"/>
                      <a:pt x="13078" y="39329"/>
                    </a:cubicBezTo>
                    <a:cubicBezTo>
                      <a:pt x="13078" y="39329"/>
                      <a:pt x="13078" y="39329"/>
                      <a:pt x="13078" y="39251"/>
                    </a:cubicBezTo>
                    <a:cubicBezTo>
                      <a:pt x="13078" y="39173"/>
                      <a:pt x="13078" y="39127"/>
                      <a:pt x="13078" y="39127"/>
                    </a:cubicBezTo>
                    <a:cubicBezTo>
                      <a:pt x="13012" y="39062"/>
                      <a:pt x="12939" y="39004"/>
                      <a:pt x="12860" y="38955"/>
                    </a:cubicBezTo>
                    <a:cubicBezTo>
                      <a:pt x="12915" y="39005"/>
                      <a:pt x="12962" y="39063"/>
                      <a:pt x="13000" y="39127"/>
                    </a:cubicBezTo>
                    <a:cubicBezTo>
                      <a:pt x="13000" y="39127"/>
                      <a:pt x="13110" y="39345"/>
                      <a:pt x="13000" y="39251"/>
                    </a:cubicBezTo>
                    <a:cubicBezTo>
                      <a:pt x="13484" y="39968"/>
                      <a:pt x="13000" y="40171"/>
                      <a:pt x="12564" y="39766"/>
                    </a:cubicBezTo>
                    <a:lnTo>
                      <a:pt x="13203" y="40311"/>
                    </a:lnTo>
                    <a:lnTo>
                      <a:pt x="13203" y="40311"/>
                    </a:lnTo>
                    <a:cubicBezTo>
                      <a:pt x="13283" y="40379"/>
                      <a:pt x="13347" y="40464"/>
                      <a:pt x="13390" y="40561"/>
                    </a:cubicBezTo>
                    <a:lnTo>
                      <a:pt x="13390" y="40561"/>
                    </a:lnTo>
                    <a:cubicBezTo>
                      <a:pt x="13390" y="40561"/>
                      <a:pt x="13562" y="40794"/>
                      <a:pt x="13390" y="40732"/>
                    </a:cubicBezTo>
                    <a:cubicBezTo>
                      <a:pt x="13219" y="40670"/>
                      <a:pt x="13063" y="40732"/>
                      <a:pt x="12969" y="40732"/>
                    </a:cubicBezTo>
                    <a:cubicBezTo>
                      <a:pt x="12876" y="40732"/>
                      <a:pt x="13141" y="40872"/>
                      <a:pt x="13219" y="40950"/>
                    </a:cubicBezTo>
                    <a:lnTo>
                      <a:pt x="13219" y="40950"/>
                    </a:lnTo>
                    <a:cubicBezTo>
                      <a:pt x="13530" y="41262"/>
                      <a:pt x="13608" y="41356"/>
                      <a:pt x="13125" y="41106"/>
                    </a:cubicBezTo>
                    <a:cubicBezTo>
                      <a:pt x="13269" y="41259"/>
                      <a:pt x="13438" y="41385"/>
                      <a:pt x="13624" y="41480"/>
                    </a:cubicBezTo>
                    <a:cubicBezTo>
                      <a:pt x="13624" y="41480"/>
                      <a:pt x="13624" y="41480"/>
                      <a:pt x="13624" y="41480"/>
                    </a:cubicBezTo>
                    <a:lnTo>
                      <a:pt x="13624" y="41480"/>
                    </a:lnTo>
                    <a:cubicBezTo>
                      <a:pt x="13889" y="41683"/>
                      <a:pt x="13733" y="41699"/>
                      <a:pt x="14263" y="42073"/>
                    </a:cubicBezTo>
                    <a:lnTo>
                      <a:pt x="14263" y="42073"/>
                    </a:lnTo>
                    <a:lnTo>
                      <a:pt x="14263" y="42073"/>
                    </a:lnTo>
                    <a:lnTo>
                      <a:pt x="14263" y="42073"/>
                    </a:lnTo>
                    <a:cubicBezTo>
                      <a:pt x="14513" y="42353"/>
                      <a:pt x="14918" y="42416"/>
                      <a:pt x="15183" y="42665"/>
                    </a:cubicBezTo>
                    <a:lnTo>
                      <a:pt x="15183" y="42665"/>
                    </a:lnTo>
                    <a:lnTo>
                      <a:pt x="15183" y="42665"/>
                    </a:lnTo>
                    <a:lnTo>
                      <a:pt x="15183" y="42665"/>
                    </a:lnTo>
                    <a:lnTo>
                      <a:pt x="15323" y="42774"/>
                    </a:lnTo>
                    <a:lnTo>
                      <a:pt x="15323" y="42774"/>
                    </a:lnTo>
                    <a:lnTo>
                      <a:pt x="15510" y="42899"/>
                    </a:lnTo>
                    <a:cubicBezTo>
                      <a:pt x="15510" y="42899"/>
                      <a:pt x="15510" y="42899"/>
                      <a:pt x="15417" y="42899"/>
                    </a:cubicBezTo>
                    <a:cubicBezTo>
                      <a:pt x="15680" y="43066"/>
                      <a:pt x="15956" y="43212"/>
                      <a:pt x="16243" y="43335"/>
                    </a:cubicBezTo>
                    <a:lnTo>
                      <a:pt x="16243" y="43335"/>
                    </a:lnTo>
                    <a:cubicBezTo>
                      <a:pt x="16149" y="43335"/>
                      <a:pt x="16243" y="43335"/>
                      <a:pt x="16243" y="43335"/>
                    </a:cubicBezTo>
                    <a:lnTo>
                      <a:pt x="16243" y="43335"/>
                    </a:lnTo>
                    <a:cubicBezTo>
                      <a:pt x="16389" y="43422"/>
                      <a:pt x="16539" y="43501"/>
                      <a:pt x="16695" y="43569"/>
                    </a:cubicBezTo>
                    <a:lnTo>
                      <a:pt x="16492" y="43569"/>
                    </a:lnTo>
                    <a:close/>
                    <a:moveTo>
                      <a:pt x="18659" y="9182"/>
                    </a:moveTo>
                    <a:cubicBezTo>
                      <a:pt x="18410" y="9446"/>
                      <a:pt x="18659" y="9088"/>
                      <a:pt x="18659" y="9057"/>
                    </a:cubicBezTo>
                    <a:cubicBezTo>
                      <a:pt x="18659" y="9026"/>
                      <a:pt x="18534" y="9197"/>
                      <a:pt x="18410" y="9369"/>
                    </a:cubicBezTo>
                    <a:cubicBezTo>
                      <a:pt x="17989" y="9150"/>
                      <a:pt x="17770" y="9961"/>
                      <a:pt x="17505" y="9899"/>
                    </a:cubicBezTo>
                    <a:cubicBezTo>
                      <a:pt x="17724" y="10132"/>
                      <a:pt x="17334" y="9899"/>
                      <a:pt x="17381" y="10132"/>
                    </a:cubicBezTo>
                    <a:cubicBezTo>
                      <a:pt x="17256" y="9945"/>
                      <a:pt x="17381" y="10132"/>
                      <a:pt x="17381" y="10132"/>
                    </a:cubicBezTo>
                    <a:cubicBezTo>
                      <a:pt x="17381" y="9899"/>
                      <a:pt x="17381" y="10397"/>
                      <a:pt x="17240" y="10132"/>
                    </a:cubicBezTo>
                    <a:cubicBezTo>
                      <a:pt x="16960" y="10132"/>
                      <a:pt x="17240" y="10507"/>
                      <a:pt x="16866" y="10507"/>
                    </a:cubicBezTo>
                    <a:cubicBezTo>
                      <a:pt x="16866" y="10507"/>
                      <a:pt x="16633" y="10912"/>
                      <a:pt x="16570" y="10803"/>
                    </a:cubicBezTo>
                    <a:cubicBezTo>
                      <a:pt x="16508" y="10694"/>
                      <a:pt x="16196" y="11302"/>
                      <a:pt x="16336" y="10990"/>
                    </a:cubicBezTo>
                    <a:cubicBezTo>
                      <a:pt x="15915" y="11255"/>
                      <a:pt x="16430" y="10834"/>
                      <a:pt x="16103" y="10896"/>
                    </a:cubicBezTo>
                    <a:cubicBezTo>
                      <a:pt x="16492" y="10600"/>
                      <a:pt x="16399" y="10662"/>
                      <a:pt x="15884" y="10694"/>
                    </a:cubicBezTo>
                    <a:cubicBezTo>
                      <a:pt x="15962" y="10267"/>
                      <a:pt x="16121" y="9860"/>
                      <a:pt x="16352" y="9493"/>
                    </a:cubicBezTo>
                    <a:cubicBezTo>
                      <a:pt x="16352" y="9275"/>
                      <a:pt x="16539" y="9493"/>
                      <a:pt x="16742" y="9197"/>
                    </a:cubicBezTo>
                    <a:cubicBezTo>
                      <a:pt x="16321" y="9353"/>
                      <a:pt x="16321" y="9197"/>
                      <a:pt x="16742" y="8839"/>
                    </a:cubicBezTo>
                    <a:cubicBezTo>
                      <a:pt x="16648" y="8839"/>
                      <a:pt x="16523" y="8839"/>
                      <a:pt x="16648" y="8839"/>
                    </a:cubicBezTo>
                    <a:cubicBezTo>
                      <a:pt x="16773" y="8839"/>
                      <a:pt x="16648" y="8745"/>
                      <a:pt x="17209" y="8480"/>
                    </a:cubicBezTo>
                    <a:cubicBezTo>
                      <a:pt x="16071" y="8901"/>
                      <a:pt x="17599" y="8137"/>
                      <a:pt x="17038" y="8262"/>
                    </a:cubicBezTo>
                    <a:cubicBezTo>
                      <a:pt x="17490" y="7856"/>
                      <a:pt x="17381" y="8433"/>
                      <a:pt x="17537" y="8262"/>
                    </a:cubicBezTo>
                    <a:cubicBezTo>
                      <a:pt x="17240" y="8262"/>
                      <a:pt x="17848" y="8044"/>
                      <a:pt x="17537" y="8137"/>
                    </a:cubicBezTo>
                    <a:cubicBezTo>
                      <a:pt x="17646" y="8028"/>
                      <a:pt x="17396" y="8137"/>
                      <a:pt x="17194" y="8137"/>
                    </a:cubicBezTo>
                    <a:cubicBezTo>
                      <a:pt x="17630" y="7747"/>
                      <a:pt x="17459" y="8246"/>
                      <a:pt x="17786" y="7872"/>
                    </a:cubicBezTo>
                    <a:cubicBezTo>
                      <a:pt x="17505" y="8028"/>
                      <a:pt x="17552" y="7763"/>
                      <a:pt x="17786" y="7872"/>
                    </a:cubicBezTo>
                    <a:cubicBezTo>
                      <a:pt x="17976" y="7744"/>
                      <a:pt x="18154" y="7598"/>
                      <a:pt x="18316" y="7436"/>
                    </a:cubicBezTo>
                    <a:cubicBezTo>
                      <a:pt x="18145" y="7436"/>
                      <a:pt x="18316" y="6594"/>
                      <a:pt x="18472" y="7217"/>
                    </a:cubicBezTo>
                    <a:cubicBezTo>
                      <a:pt x="18472" y="7217"/>
                      <a:pt x="18612" y="6999"/>
                      <a:pt x="18659" y="7046"/>
                    </a:cubicBezTo>
                    <a:cubicBezTo>
                      <a:pt x="18706" y="7093"/>
                      <a:pt x="19189" y="6344"/>
                      <a:pt x="18768" y="6703"/>
                    </a:cubicBezTo>
                    <a:cubicBezTo>
                      <a:pt x="18347" y="7061"/>
                      <a:pt x="19205" y="6282"/>
                      <a:pt x="19735" y="5752"/>
                    </a:cubicBezTo>
                    <a:cubicBezTo>
                      <a:pt x="21013" y="4770"/>
                      <a:pt x="19735" y="4988"/>
                      <a:pt x="20795" y="4521"/>
                    </a:cubicBezTo>
                    <a:cubicBezTo>
                      <a:pt x="20950" y="4521"/>
                      <a:pt x="21060" y="4599"/>
                      <a:pt x="21169" y="4396"/>
                    </a:cubicBezTo>
                    <a:cubicBezTo>
                      <a:pt x="23897" y="3227"/>
                      <a:pt x="23211" y="3866"/>
                      <a:pt x="24286" y="3351"/>
                    </a:cubicBezTo>
                    <a:cubicBezTo>
                      <a:pt x="23974" y="3523"/>
                      <a:pt x="24286" y="3351"/>
                      <a:pt x="24395" y="3351"/>
                    </a:cubicBezTo>
                    <a:cubicBezTo>
                      <a:pt x="24052" y="3585"/>
                      <a:pt x="24239" y="3351"/>
                      <a:pt x="24146" y="3585"/>
                    </a:cubicBezTo>
                    <a:cubicBezTo>
                      <a:pt x="24286" y="3757"/>
                      <a:pt x="23382" y="3850"/>
                      <a:pt x="23787" y="3819"/>
                    </a:cubicBezTo>
                    <a:cubicBezTo>
                      <a:pt x="24193" y="3788"/>
                      <a:pt x="23647" y="3944"/>
                      <a:pt x="23787" y="3928"/>
                    </a:cubicBezTo>
                    <a:cubicBezTo>
                      <a:pt x="24099" y="3679"/>
                      <a:pt x="23787" y="4069"/>
                      <a:pt x="23663" y="4084"/>
                    </a:cubicBezTo>
                    <a:cubicBezTo>
                      <a:pt x="22946" y="4645"/>
                      <a:pt x="24536" y="3398"/>
                      <a:pt x="23943" y="4193"/>
                    </a:cubicBezTo>
                    <a:cubicBezTo>
                      <a:pt x="23694" y="4396"/>
                      <a:pt x="23429" y="4411"/>
                      <a:pt x="23647" y="4489"/>
                    </a:cubicBezTo>
                    <a:cubicBezTo>
                      <a:pt x="23298" y="4794"/>
                      <a:pt x="23057" y="5205"/>
                      <a:pt x="22961" y="5659"/>
                    </a:cubicBezTo>
                    <a:cubicBezTo>
                      <a:pt x="22868" y="5331"/>
                      <a:pt x="22462" y="5830"/>
                      <a:pt x="22790" y="5783"/>
                    </a:cubicBezTo>
                    <a:cubicBezTo>
                      <a:pt x="22540" y="5986"/>
                      <a:pt x="22790" y="5783"/>
                      <a:pt x="22696" y="5986"/>
                    </a:cubicBezTo>
                    <a:cubicBezTo>
                      <a:pt x="22603" y="6189"/>
                      <a:pt x="22540" y="5986"/>
                      <a:pt x="22462" y="5986"/>
                    </a:cubicBezTo>
                    <a:cubicBezTo>
                      <a:pt x="22385" y="5986"/>
                      <a:pt x="22462" y="6313"/>
                      <a:pt x="22462" y="6142"/>
                    </a:cubicBezTo>
                    <a:cubicBezTo>
                      <a:pt x="22462" y="6235"/>
                      <a:pt x="22743" y="6469"/>
                      <a:pt x="22462" y="6516"/>
                    </a:cubicBezTo>
                    <a:cubicBezTo>
                      <a:pt x="22026" y="6126"/>
                      <a:pt x="22462" y="6874"/>
                      <a:pt x="22182" y="6796"/>
                    </a:cubicBezTo>
                    <a:cubicBezTo>
                      <a:pt x="21745" y="7015"/>
                      <a:pt x="22182" y="6407"/>
                      <a:pt x="21901" y="6796"/>
                    </a:cubicBezTo>
                    <a:cubicBezTo>
                      <a:pt x="21901" y="6609"/>
                      <a:pt x="21605" y="6906"/>
                      <a:pt x="21543" y="6921"/>
                    </a:cubicBezTo>
                    <a:cubicBezTo>
                      <a:pt x="21917" y="6921"/>
                      <a:pt x="21543" y="7046"/>
                      <a:pt x="21543" y="7061"/>
                    </a:cubicBezTo>
                    <a:cubicBezTo>
                      <a:pt x="21995" y="7061"/>
                      <a:pt x="21543" y="7186"/>
                      <a:pt x="21621" y="7249"/>
                    </a:cubicBezTo>
                    <a:cubicBezTo>
                      <a:pt x="22182" y="7342"/>
                      <a:pt x="21340" y="8807"/>
                      <a:pt x="21402" y="7498"/>
                    </a:cubicBezTo>
                    <a:cubicBezTo>
                      <a:pt x="20904" y="7171"/>
                      <a:pt x="21761" y="7856"/>
                      <a:pt x="20997" y="7732"/>
                    </a:cubicBezTo>
                    <a:cubicBezTo>
                      <a:pt x="21137" y="7841"/>
                      <a:pt x="20576" y="7966"/>
                      <a:pt x="20810" y="7919"/>
                    </a:cubicBezTo>
                    <a:cubicBezTo>
                      <a:pt x="21044" y="7872"/>
                      <a:pt x="21169" y="8090"/>
                      <a:pt x="20810" y="8028"/>
                    </a:cubicBezTo>
                    <a:cubicBezTo>
                      <a:pt x="20452" y="7966"/>
                      <a:pt x="21855" y="8028"/>
                      <a:pt x="21278" y="8277"/>
                    </a:cubicBezTo>
                    <a:cubicBezTo>
                      <a:pt x="21278" y="8277"/>
                      <a:pt x="21028" y="8464"/>
                      <a:pt x="20997" y="8418"/>
                    </a:cubicBezTo>
                    <a:cubicBezTo>
                      <a:pt x="20966" y="8371"/>
                      <a:pt x="19844" y="8948"/>
                      <a:pt x="19922" y="8527"/>
                    </a:cubicBezTo>
                    <a:cubicBezTo>
                      <a:pt x="20000" y="8106"/>
                      <a:pt x="19922" y="8745"/>
                      <a:pt x="19812" y="8761"/>
                    </a:cubicBezTo>
                    <a:cubicBezTo>
                      <a:pt x="19407" y="8792"/>
                      <a:pt x="18706" y="9556"/>
                      <a:pt x="18659" y="9182"/>
                    </a:cubicBezTo>
                    <a:close/>
                    <a:moveTo>
                      <a:pt x="21480" y="10382"/>
                    </a:moveTo>
                    <a:cubicBezTo>
                      <a:pt x="21480" y="10507"/>
                      <a:pt x="21293" y="10475"/>
                      <a:pt x="21247" y="10382"/>
                    </a:cubicBezTo>
                    <a:cubicBezTo>
                      <a:pt x="21200" y="10288"/>
                      <a:pt x="21075" y="10382"/>
                      <a:pt x="21122" y="10273"/>
                    </a:cubicBezTo>
                    <a:cubicBezTo>
                      <a:pt x="21169" y="10164"/>
                      <a:pt x="21044" y="10273"/>
                      <a:pt x="21122" y="10273"/>
                    </a:cubicBezTo>
                    <a:cubicBezTo>
                      <a:pt x="21030" y="10296"/>
                      <a:pt x="20933" y="10296"/>
                      <a:pt x="20841" y="10273"/>
                    </a:cubicBezTo>
                    <a:cubicBezTo>
                      <a:pt x="20841" y="10273"/>
                      <a:pt x="20841" y="10273"/>
                      <a:pt x="20841" y="10273"/>
                    </a:cubicBezTo>
                    <a:cubicBezTo>
                      <a:pt x="20841" y="10273"/>
                      <a:pt x="20841" y="10273"/>
                      <a:pt x="20841" y="10195"/>
                    </a:cubicBezTo>
                    <a:cubicBezTo>
                      <a:pt x="20841" y="10117"/>
                      <a:pt x="20841" y="10195"/>
                      <a:pt x="20841" y="10195"/>
                    </a:cubicBezTo>
                    <a:cubicBezTo>
                      <a:pt x="20841" y="10195"/>
                      <a:pt x="20982" y="10070"/>
                      <a:pt x="21060" y="10117"/>
                    </a:cubicBezTo>
                    <a:cubicBezTo>
                      <a:pt x="21137" y="10164"/>
                      <a:pt x="20826" y="10210"/>
                      <a:pt x="21060" y="10008"/>
                    </a:cubicBezTo>
                    <a:cubicBezTo>
                      <a:pt x="21060" y="10086"/>
                      <a:pt x="20919" y="10008"/>
                      <a:pt x="21060" y="9930"/>
                    </a:cubicBezTo>
                    <a:cubicBezTo>
                      <a:pt x="21200" y="9852"/>
                      <a:pt x="20826" y="9930"/>
                      <a:pt x="20826" y="9821"/>
                    </a:cubicBezTo>
                    <a:cubicBezTo>
                      <a:pt x="20826" y="9711"/>
                      <a:pt x="21060" y="9743"/>
                      <a:pt x="21075" y="9821"/>
                    </a:cubicBezTo>
                    <a:cubicBezTo>
                      <a:pt x="21091" y="9899"/>
                      <a:pt x="21231" y="9821"/>
                      <a:pt x="21247" y="9727"/>
                    </a:cubicBezTo>
                    <a:cubicBezTo>
                      <a:pt x="21262" y="9634"/>
                      <a:pt x="21137" y="9727"/>
                      <a:pt x="21247" y="9727"/>
                    </a:cubicBezTo>
                    <a:cubicBezTo>
                      <a:pt x="21356" y="9727"/>
                      <a:pt x="21137" y="9727"/>
                      <a:pt x="21247" y="9649"/>
                    </a:cubicBezTo>
                    <a:cubicBezTo>
                      <a:pt x="21356" y="9571"/>
                      <a:pt x="21247" y="9649"/>
                      <a:pt x="21247" y="9649"/>
                    </a:cubicBezTo>
                    <a:cubicBezTo>
                      <a:pt x="21247" y="9649"/>
                      <a:pt x="21247" y="9727"/>
                      <a:pt x="21247" y="9649"/>
                    </a:cubicBezTo>
                    <a:cubicBezTo>
                      <a:pt x="21247" y="9571"/>
                      <a:pt x="21247" y="9649"/>
                      <a:pt x="21247" y="9649"/>
                    </a:cubicBezTo>
                    <a:cubicBezTo>
                      <a:pt x="21075" y="9867"/>
                      <a:pt x="20982" y="9509"/>
                      <a:pt x="21137" y="9649"/>
                    </a:cubicBezTo>
                    <a:cubicBezTo>
                      <a:pt x="21293" y="9789"/>
                      <a:pt x="21137" y="9509"/>
                      <a:pt x="21137" y="9649"/>
                    </a:cubicBezTo>
                    <a:cubicBezTo>
                      <a:pt x="21137" y="9789"/>
                      <a:pt x="21137" y="9649"/>
                      <a:pt x="21137" y="9649"/>
                    </a:cubicBezTo>
                    <a:cubicBezTo>
                      <a:pt x="21137" y="9649"/>
                      <a:pt x="21137" y="9556"/>
                      <a:pt x="21137" y="9649"/>
                    </a:cubicBezTo>
                    <a:cubicBezTo>
                      <a:pt x="21137" y="9743"/>
                      <a:pt x="21137" y="9509"/>
                      <a:pt x="21137" y="9649"/>
                    </a:cubicBezTo>
                    <a:cubicBezTo>
                      <a:pt x="21137" y="9789"/>
                      <a:pt x="21247" y="9649"/>
                      <a:pt x="21137" y="9649"/>
                    </a:cubicBezTo>
                    <a:cubicBezTo>
                      <a:pt x="21028" y="9649"/>
                      <a:pt x="21231" y="9649"/>
                      <a:pt x="21137" y="9649"/>
                    </a:cubicBezTo>
                    <a:cubicBezTo>
                      <a:pt x="21044" y="9649"/>
                      <a:pt x="20982" y="9509"/>
                      <a:pt x="21137" y="9509"/>
                    </a:cubicBezTo>
                    <a:cubicBezTo>
                      <a:pt x="20872" y="9415"/>
                      <a:pt x="21231" y="9415"/>
                      <a:pt x="21137" y="9602"/>
                    </a:cubicBezTo>
                    <a:cubicBezTo>
                      <a:pt x="21137" y="9602"/>
                      <a:pt x="21137" y="9602"/>
                      <a:pt x="21137" y="9602"/>
                    </a:cubicBezTo>
                    <a:cubicBezTo>
                      <a:pt x="21137" y="9602"/>
                      <a:pt x="21137" y="9711"/>
                      <a:pt x="21137" y="9602"/>
                    </a:cubicBezTo>
                    <a:cubicBezTo>
                      <a:pt x="21147" y="9627"/>
                      <a:pt x="21147" y="9655"/>
                      <a:pt x="21137" y="9680"/>
                    </a:cubicBezTo>
                    <a:cubicBezTo>
                      <a:pt x="21137" y="9680"/>
                      <a:pt x="21137" y="9758"/>
                      <a:pt x="21137" y="9789"/>
                    </a:cubicBezTo>
                    <a:cubicBezTo>
                      <a:pt x="21137" y="9821"/>
                      <a:pt x="21137" y="9789"/>
                      <a:pt x="21137" y="9867"/>
                    </a:cubicBezTo>
                    <a:cubicBezTo>
                      <a:pt x="21156" y="9800"/>
                      <a:pt x="21201" y="9744"/>
                      <a:pt x="21262" y="9711"/>
                    </a:cubicBezTo>
                    <a:cubicBezTo>
                      <a:pt x="21262" y="9899"/>
                      <a:pt x="21262" y="9509"/>
                      <a:pt x="21418" y="9493"/>
                    </a:cubicBezTo>
                    <a:cubicBezTo>
                      <a:pt x="21574" y="9478"/>
                      <a:pt x="21418" y="9602"/>
                      <a:pt x="21418" y="9618"/>
                    </a:cubicBezTo>
                    <a:cubicBezTo>
                      <a:pt x="21418" y="9634"/>
                      <a:pt x="21496" y="9493"/>
                      <a:pt x="21590" y="9509"/>
                    </a:cubicBezTo>
                    <a:cubicBezTo>
                      <a:pt x="21628" y="9598"/>
                      <a:pt x="21628" y="9700"/>
                      <a:pt x="21590" y="9789"/>
                    </a:cubicBezTo>
                    <a:cubicBezTo>
                      <a:pt x="21683" y="9711"/>
                      <a:pt x="21590" y="9493"/>
                      <a:pt x="21745" y="9540"/>
                    </a:cubicBezTo>
                    <a:cubicBezTo>
                      <a:pt x="21901" y="9587"/>
                      <a:pt x="21886" y="9415"/>
                      <a:pt x="21870" y="9540"/>
                    </a:cubicBezTo>
                    <a:cubicBezTo>
                      <a:pt x="21855" y="9665"/>
                      <a:pt x="22104" y="9275"/>
                      <a:pt x="22073" y="9540"/>
                    </a:cubicBezTo>
                    <a:cubicBezTo>
                      <a:pt x="22042" y="9805"/>
                      <a:pt x="22182" y="9400"/>
                      <a:pt x="22260" y="9540"/>
                    </a:cubicBezTo>
                    <a:cubicBezTo>
                      <a:pt x="22338" y="9680"/>
                      <a:pt x="22104" y="9680"/>
                      <a:pt x="22260" y="9649"/>
                    </a:cubicBezTo>
                    <a:cubicBezTo>
                      <a:pt x="22416" y="9618"/>
                      <a:pt x="22166" y="9649"/>
                      <a:pt x="22260" y="9805"/>
                    </a:cubicBezTo>
                    <a:cubicBezTo>
                      <a:pt x="22353" y="9961"/>
                      <a:pt x="22260" y="9805"/>
                      <a:pt x="22260" y="9805"/>
                    </a:cubicBezTo>
                    <a:cubicBezTo>
                      <a:pt x="22462" y="9805"/>
                      <a:pt x="22338" y="9805"/>
                      <a:pt x="22260" y="9914"/>
                    </a:cubicBezTo>
                    <a:cubicBezTo>
                      <a:pt x="22182" y="10023"/>
                      <a:pt x="22260" y="10054"/>
                      <a:pt x="22260" y="10117"/>
                    </a:cubicBezTo>
                    <a:cubicBezTo>
                      <a:pt x="22120" y="9914"/>
                      <a:pt x="22260" y="10382"/>
                      <a:pt x="22042" y="10117"/>
                    </a:cubicBezTo>
                    <a:cubicBezTo>
                      <a:pt x="22042" y="10226"/>
                      <a:pt x="21839" y="10226"/>
                      <a:pt x="21761" y="10335"/>
                    </a:cubicBezTo>
                    <a:lnTo>
                      <a:pt x="21761" y="10335"/>
                    </a:lnTo>
                    <a:cubicBezTo>
                      <a:pt x="21761" y="10335"/>
                      <a:pt x="21636" y="10335"/>
                      <a:pt x="21590" y="10335"/>
                    </a:cubicBezTo>
                    <a:cubicBezTo>
                      <a:pt x="21543" y="10335"/>
                      <a:pt x="21590" y="10335"/>
                      <a:pt x="21590" y="10335"/>
                    </a:cubicBezTo>
                    <a:cubicBezTo>
                      <a:pt x="21590" y="10335"/>
                      <a:pt x="21543" y="10522"/>
                      <a:pt x="21480" y="10382"/>
                    </a:cubicBezTo>
                    <a:close/>
                    <a:moveTo>
                      <a:pt x="34652" y="37692"/>
                    </a:moveTo>
                    <a:cubicBezTo>
                      <a:pt x="34543" y="37412"/>
                      <a:pt x="35011" y="37100"/>
                      <a:pt x="35214" y="36882"/>
                    </a:cubicBezTo>
                    <a:cubicBezTo>
                      <a:pt x="35416" y="36664"/>
                      <a:pt x="35416" y="36056"/>
                      <a:pt x="35884" y="35869"/>
                    </a:cubicBezTo>
                    <a:lnTo>
                      <a:pt x="35884" y="35869"/>
                    </a:lnTo>
                    <a:cubicBezTo>
                      <a:pt x="35884" y="35869"/>
                      <a:pt x="35884" y="35869"/>
                      <a:pt x="35884" y="35869"/>
                    </a:cubicBezTo>
                    <a:cubicBezTo>
                      <a:pt x="35884" y="35869"/>
                      <a:pt x="35977" y="35869"/>
                      <a:pt x="36102" y="35744"/>
                    </a:cubicBezTo>
                    <a:cubicBezTo>
                      <a:pt x="35993" y="36009"/>
                      <a:pt x="36367" y="35463"/>
                      <a:pt x="36258" y="35744"/>
                    </a:cubicBezTo>
                    <a:cubicBezTo>
                      <a:pt x="36149" y="36024"/>
                      <a:pt x="36258" y="35744"/>
                      <a:pt x="36258" y="35744"/>
                    </a:cubicBezTo>
                    <a:cubicBezTo>
                      <a:pt x="36258" y="35744"/>
                      <a:pt x="36258" y="35744"/>
                      <a:pt x="36258" y="35619"/>
                    </a:cubicBezTo>
                    <a:cubicBezTo>
                      <a:pt x="36258" y="35494"/>
                      <a:pt x="36367" y="35619"/>
                      <a:pt x="36258" y="35619"/>
                    </a:cubicBezTo>
                    <a:lnTo>
                      <a:pt x="36258" y="35619"/>
                    </a:lnTo>
                    <a:cubicBezTo>
                      <a:pt x="36258" y="35619"/>
                      <a:pt x="36258" y="35619"/>
                      <a:pt x="36258" y="35728"/>
                    </a:cubicBezTo>
                    <a:cubicBezTo>
                      <a:pt x="36258" y="35837"/>
                      <a:pt x="36383" y="35572"/>
                      <a:pt x="36398" y="35635"/>
                    </a:cubicBezTo>
                    <a:cubicBezTo>
                      <a:pt x="36414" y="35697"/>
                      <a:pt x="36398" y="35635"/>
                      <a:pt x="36398" y="35526"/>
                    </a:cubicBezTo>
                    <a:cubicBezTo>
                      <a:pt x="36398" y="35417"/>
                      <a:pt x="36538" y="35526"/>
                      <a:pt x="36398" y="35432"/>
                    </a:cubicBezTo>
                    <a:cubicBezTo>
                      <a:pt x="36258" y="35339"/>
                      <a:pt x="36398" y="35526"/>
                      <a:pt x="36538" y="35339"/>
                    </a:cubicBezTo>
                    <a:cubicBezTo>
                      <a:pt x="36679" y="35152"/>
                      <a:pt x="36788" y="35152"/>
                      <a:pt x="36741" y="34996"/>
                    </a:cubicBezTo>
                    <a:cubicBezTo>
                      <a:pt x="36694" y="34840"/>
                      <a:pt x="36835" y="34996"/>
                      <a:pt x="36913" y="34887"/>
                    </a:cubicBezTo>
                    <a:cubicBezTo>
                      <a:pt x="36991" y="34777"/>
                      <a:pt x="36913" y="35089"/>
                      <a:pt x="36913" y="35089"/>
                    </a:cubicBezTo>
                    <a:cubicBezTo>
                      <a:pt x="37521" y="35323"/>
                      <a:pt x="34044" y="39532"/>
                      <a:pt x="34652" y="37692"/>
                    </a:cubicBezTo>
                    <a:close/>
                    <a:moveTo>
                      <a:pt x="44613" y="24131"/>
                    </a:moveTo>
                    <a:cubicBezTo>
                      <a:pt x="44613" y="24131"/>
                      <a:pt x="44613" y="24131"/>
                      <a:pt x="44613" y="24131"/>
                    </a:cubicBezTo>
                    <a:cubicBezTo>
                      <a:pt x="44296" y="25340"/>
                      <a:pt x="44062" y="26569"/>
                      <a:pt x="43912" y="27809"/>
                    </a:cubicBezTo>
                    <a:cubicBezTo>
                      <a:pt x="43912" y="27716"/>
                      <a:pt x="43756" y="27934"/>
                      <a:pt x="43756" y="27997"/>
                    </a:cubicBezTo>
                    <a:cubicBezTo>
                      <a:pt x="43584" y="28651"/>
                      <a:pt x="43179" y="24380"/>
                      <a:pt x="43210" y="24006"/>
                    </a:cubicBezTo>
                    <a:cubicBezTo>
                      <a:pt x="43070" y="24006"/>
                      <a:pt x="43210" y="23834"/>
                      <a:pt x="43210" y="23741"/>
                    </a:cubicBezTo>
                    <a:cubicBezTo>
                      <a:pt x="43210" y="23647"/>
                      <a:pt x="43132" y="23741"/>
                      <a:pt x="43132" y="23741"/>
                    </a:cubicBezTo>
                    <a:cubicBezTo>
                      <a:pt x="43132" y="24099"/>
                      <a:pt x="42992" y="24832"/>
                      <a:pt x="42743" y="24146"/>
                    </a:cubicBezTo>
                    <a:cubicBezTo>
                      <a:pt x="42743" y="24146"/>
                      <a:pt x="42571" y="23897"/>
                      <a:pt x="42649" y="23944"/>
                    </a:cubicBezTo>
                    <a:lnTo>
                      <a:pt x="42649" y="23944"/>
                    </a:lnTo>
                    <a:cubicBezTo>
                      <a:pt x="42649" y="24084"/>
                      <a:pt x="42649" y="23944"/>
                      <a:pt x="42649" y="23944"/>
                    </a:cubicBezTo>
                    <a:cubicBezTo>
                      <a:pt x="42649" y="23944"/>
                      <a:pt x="42836" y="23663"/>
                      <a:pt x="42727" y="23632"/>
                    </a:cubicBezTo>
                    <a:cubicBezTo>
                      <a:pt x="42727" y="23944"/>
                      <a:pt x="42275" y="23632"/>
                      <a:pt x="42478" y="23445"/>
                    </a:cubicBezTo>
                    <a:cubicBezTo>
                      <a:pt x="42478" y="23445"/>
                      <a:pt x="42478" y="23538"/>
                      <a:pt x="42368" y="23569"/>
                    </a:cubicBezTo>
                    <a:cubicBezTo>
                      <a:pt x="42259" y="23601"/>
                      <a:pt x="42368" y="23492"/>
                      <a:pt x="42244" y="23569"/>
                    </a:cubicBezTo>
                    <a:cubicBezTo>
                      <a:pt x="42119" y="23647"/>
                      <a:pt x="42244" y="23320"/>
                      <a:pt x="42135" y="23195"/>
                    </a:cubicBezTo>
                    <a:cubicBezTo>
                      <a:pt x="41963" y="23351"/>
                      <a:pt x="42135" y="22977"/>
                      <a:pt x="41854" y="23086"/>
                    </a:cubicBezTo>
                    <a:cubicBezTo>
                      <a:pt x="41854" y="23086"/>
                      <a:pt x="41714" y="23164"/>
                      <a:pt x="41667" y="23242"/>
                    </a:cubicBezTo>
                    <a:cubicBezTo>
                      <a:pt x="41620" y="23320"/>
                      <a:pt x="41573" y="23242"/>
                      <a:pt x="41511" y="23242"/>
                    </a:cubicBezTo>
                    <a:cubicBezTo>
                      <a:pt x="41449" y="23242"/>
                      <a:pt x="41386" y="23242"/>
                      <a:pt x="41340" y="23382"/>
                    </a:cubicBezTo>
                    <a:cubicBezTo>
                      <a:pt x="41293" y="23523"/>
                      <a:pt x="41340" y="23382"/>
                      <a:pt x="41231" y="23382"/>
                    </a:cubicBezTo>
                    <a:cubicBezTo>
                      <a:pt x="41121" y="23382"/>
                      <a:pt x="41075" y="23492"/>
                      <a:pt x="41028" y="23304"/>
                    </a:cubicBezTo>
                    <a:cubicBezTo>
                      <a:pt x="41028" y="23398"/>
                      <a:pt x="40669" y="23304"/>
                      <a:pt x="40591" y="23304"/>
                    </a:cubicBezTo>
                    <a:cubicBezTo>
                      <a:pt x="40513" y="23304"/>
                      <a:pt x="40451" y="23304"/>
                      <a:pt x="40342" y="23304"/>
                    </a:cubicBezTo>
                    <a:cubicBezTo>
                      <a:pt x="40093" y="22400"/>
                      <a:pt x="40061" y="23180"/>
                      <a:pt x="39625" y="23055"/>
                    </a:cubicBezTo>
                    <a:cubicBezTo>
                      <a:pt x="39531" y="23055"/>
                      <a:pt x="39251" y="22946"/>
                      <a:pt x="39282" y="22821"/>
                    </a:cubicBezTo>
                    <a:cubicBezTo>
                      <a:pt x="39313" y="22697"/>
                      <a:pt x="38877" y="22821"/>
                      <a:pt x="38846" y="22509"/>
                    </a:cubicBezTo>
                    <a:cubicBezTo>
                      <a:pt x="38846" y="22509"/>
                      <a:pt x="38736" y="22509"/>
                      <a:pt x="38846" y="22509"/>
                    </a:cubicBezTo>
                    <a:cubicBezTo>
                      <a:pt x="38690" y="22509"/>
                      <a:pt x="38627" y="21948"/>
                      <a:pt x="38456" y="22167"/>
                    </a:cubicBezTo>
                    <a:cubicBezTo>
                      <a:pt x="38456" y="22089"/>
                      <a:pt x="38316" y="22167"/>
                      <a:pt x="38362" y="22026"/>
                    </a:cubicBezTo>
                    <a:cubicBezTo>
                      <a:pt x="38409" y="21886"/>
                      <a:pt x="38362" y="22026"/>
                      <a:pt x="38362" y="22026"/>
                    </a:cubicBezTo>
                    <a:cubicBezTo>
                      <a:pt x="38362" y="22026"/>
                      <a:pt x="38362" y="22229"/>
                      <a:pt x="38362" y="22026"/>
                    </a:cubicBezTo>
                    <a:cubicBezTo>
                      <a:pt x="38362" y="21824"/>
                      <a:pt x="38362" y="22307"/>
                      <a:pt x="38206" y="22322"/>
                    </a:cubicBezTo>
                    <a:lnTo>
                      <a:pt x="38316" y="22322"/>
                    </a:lnTo>
                    <a:lnTo>
                      <a:pt x="38316" y="22322"/>
                    </a:lnTo>
                    <a:cubicBezTo>
                      <a:pt x="38316" y="22322"/>
                      <a:pt x="38316" y="22416"/>
                      <a:pt x="38316" y="22447"/>
                    </a:cubicBezTo>
                    <a:cubicBezTo>
                      <a:pt x="38316" y="22478"/>
                      <a:pt x="38316" y="22541"/>
                      <a:pt x="38316" y="22447"/>
                    </a:cubicBezTo>
                    <a:cubicBezTo>
                      <a:pt x="38351" y="22594"/>
                      <a:pt x="38447" y="22719"/>
                      <a:pt x="38581" y="22790"/>
                    </a:cubicBezTo>
                    <a:cubicBezTo>
                      <a:pt x="38581" y="22790"/>
                      <a:pt x="38861" y="23086"/>
                      <a:pt x="38814" y="23242"/>
                    </a:cubicBezTo>
                    <a:lnTo>
                      <a:pt x="38814" y="23242"/>
                    </a:lnTo>
                    <a:cubicBezTo>
                      <a:pt x="39017" y="23460"/>
                      <a:pt x="39048" y="23881"/>
                      <a:pt x="39064" y="23398"/>
                    </a:cubicBezTo>
                    <a:cubicBezTo>
                      <a:pt x="39064" y="23273"/>
                      <a:pt x="39064" y="23086"/>
                      <a:pt x="39173" y="23258"/>
                    </a:cubicBezTo>
                    <a:cubicBezTo>
                      <a:pt x="39144" y="23402"/>
                      <a:pt x="39144" y="23550"/>
                      <a:pt x="39173" y="23694"/>
                    </a:cubicBezTo>
                    <a:cubicBezTo>
                      <a:pt x="39173" y="23694"/>
                      <a:pt x="39173" y="23866"/>
                      <a:pt x="39173" y="23788"/>
                    </a:cubicBezTo>
                    <a:lnTo>
                      <a:pt x="39173" y="23928"/>
                    </a:lnTo>
                    <a:cubicBezTo>
                      <a:pt x="39360" y="23757"/>
                      <a:pt x="39609" y="23928"/>
                      <a:pt x="39718" y="23679"/>
                    </a:cubicBezTo>
                    <a:lnTo>
                      <a:pt x="39718" y="23679"/>
                    </a:lnTo>
                    <a:cubicBezTo>
                      <a:pt x="39718" y="23445"/>
                      <a:pt x="39952" y="23227"/>
                      <a:pt x="39983" y="22977"/>
                    </a:cubicBezTo>
                    <a:lnTo>
                      <a:pt x="39983" y="22977"/>
                    </a:lnTo>
                    <a:cubicBezTo>
                      <a:pt x="39983" y="22977"/>
                      <a:pt x="39983" y="22821"/>
                      <a:pt x="39983" y="22884"/>
                    </a:cubicBezTo>
                    <a:cubicBezTo>
                      <a:pt x="39983" y="22946"/>
                      <a:pt x="39983" y="23195"/>
                      <a:pt x="39983" y="23149"/>
                    </a:cubicBezTo>
                    <a:cubicBezTo>
                      <a:pt x="39983" y="23460"/>
                      <a:pt x="40155" y="23850"/>
                      <a:pt x="40513" y="23679"/>
                    </a:cubicBezTo>
                    <a:cubicBezTo>
                      <a:pt x="40790" y="23996"/>
                      <a:pt x="40790" y="24468"/>
                      <a:pt x="40513" y="24785"/>
                    </a:cubicBezTo>
                    <a:cubicBezTo>
                      <a:pt x="40513" y="24598"/>
                      <a:pt x="40373" y="25191"/>
                      <a:pt x="40513" y="25300"/>
                    </a:cubicBezTo>
                    <a:cubicBezTo>
                      <a:pt x="40139" y="25300"/>
                      <a:pt x="40389" y="25674"/>
                      <a:pt x="40030" y="25752"/>
                    </a:cubicBezTo>
                    <a:cubicBezTo>
                      <a:pt x="40030" y="25861"/>
                      <a:pt x="40030" y="25954"/>
                      <a:pt x="40030" y="26064"/>
                    </a:cubicBezTo>
                    <a:cubicBezTo>
                      <a:pt x="39792" y="26098"/>
                      <a:pt x="39579" y="26227"/>
                      <a:pt x="39438" y="26422"/>
                    </a:cubicBezTo>
                    <a:cubicBezTo>
                      <a:pt x="39438" y="26749"/>
                      <a:pt x="38955" y="26859"/>
                      <a:pt x="38736" y="27014"/>
                    </a:cubicBezTo>
                    <a:cubicBezTo>
                      <a:pt x="38518" y="27170"/>
                      <a:pt x="38565" y="27264"/>
                      <a:pt x="38440" y="27217"/>
                    </a:cubicBezTo>
                    <a:cubicBezTo>
                      <a:pt x="38341" y="27402"/>
                      <a:pt x="38130" y="27497"/>
                      <a:pt x="37926" y="27451"/>
                    </a:cubicBezTo>
                    <a:cubicBezTo>
                      <a:pt x="37797" y="27641"/>
                      <a:pt x="37592" y="27766"/>
                      <a:pt x="37365" y="27794"/>
                    </a:cubicBezTo>
                    <a:cubicBezTo>
                      <a:pt x="37240" y="27513"/>
                      <a:pt x="37365" y="27139"/>
                      <a:pt x="37115" y="26890"/>
                    </a:cubicBezTo>
                    <a:cubicBezTo>
                      <a:pt x="37349" y="26329"/>
                      <a:pt x="36538" y="25596"/>
                      <a:pt x="36164" y="25144"/>
                    </a:cubicBezTo>
                    <a:cubicBezTo>
                      <a:pt x="36164" y="24770"/>
                      <a:pt x="36071" y="24131"/>
                      <a:pt x="35650" y="24146"/>
                    </a:cubicBezTo>
                    <a:cubicBezTo>
                      <a:pt x="35494" y="23414"/>
                      <a:pt x="34637" y="23024"/>
                      <a:pt x="34793" y="22463"/>
                    </a:cubicBezTo>
                    <a:cubicBezTo>
                      <a:pt x="34684" y="22665"/>
                      <a:pt x="34793" y="22915"/>
                      <a:pt x="34668" y="23086"/>
                    </a:cubicBezTo>
                    <a:cubicBezTo>
                      <a:pt x="34438" y="22899"/>
                      <a:pt x="34238" y="22679"/>
                      <a:pt x="34076" y="22432"/>
                    </a:cubicBezTo>
                    <a:cubicBezTo>
                      <a:pt x="34341" y="23024"/>
                      <a:pt x="34761" y="23616"/>
                      <a:pt x="35104" y="24224"/>
                    </a:cubicBezTo>
                    <a:lnTo>
                      <a:pt x="35104" y="24224"/>
                    </a:lnTo>
                    <a:cubicBezTo>
                      <a:pt x="35138" y="24273"/>
                      <a:pt x="35180" y="24316"/>
                      <a:pt x="35229" y="24349"/>
                    </a:cubicBezTo>
                    <a:cubicBezTo>
                      <a:pt x="35229" y="24349"/>
                      <a:pt x="35136" y="24349"/>
                      <a:pt x="35120" y="24349"/>
                    </a:cubicBezTo>
                    <a:cubicBezTo>
                      <a:pt x="35120" y="24801"/>
                      <a:pt x="35603" y="24785"/>
                      <a:pt x="35681" y="25253"/>
                    </a:cubicBezTo>
                    <a:cubicBezTo>
                      <a:pt x="35556" y="25253"/>
                      <a:pt x="35775" y="25580"/>
                      <a:pt x="35681" y="25752"/>
                    </a:cubicBezTo>
                    <a:cubicBezTo>
                      <a:pt x="35588" y="25923"/>
                      <a:pt x="35977" y="26064"/>
                      <a:pt x="36040" y="26219"/>
                    </a:cubicBezTo>
                    <a:cubicBezTo>
                      <a:pt x="36102" y="26375"/>
                      <a:pt x="36196" y="26827"/>
                      <a:pt x="36320" y="26968"/>
                    </a:cubicBezTo>
                    <a:cubicBezTo>
                      <a:pt x="36445" y="27108"/>
                      <a:pt x="36429" y="27233"/>
                      <a:pt x="36320" y="27046"/>
                    </a:cubicBezTo>
                    <a:cubicBezTo>
                      <a:pt x="36211" y="26859"/>
                      <a:pt x="36320" y="27264"/>
                      <a:pt x="36476" y="27170"/>
                    </a:cubicBezTo>
                    <a:cubicBezTo>
                      <a:pt x="36819" y="27170"/>
                      <a:pt x="36944" y="27763"/>
                      <a:pt x="37146" y="27794"/>
                    </a:cubicBezTo>
                    <a:cubicBezTo>
                      <a:pt x="37349" y="27825"/>
                      <a:pt x="37146" y="27903"/>
                      <a:pt x="37240" y="27903"/>
                    </a:cubicBezTo>
                    <a:cubicBezTo>
                      <a:pt x="37242" y="28033"/>
                      <a:pt x="37150" y="28145"/>
                      <a:pt x="37022" y="28168"/>
                    </a:cubicBezTo>
                    <a:cubicBezTo>
                      <a:pt x="37240" y="28168"/>
                      <a:pt x="37287" y="28464"/>
                      <a:pt x="37505" y="28542"/>
                    </a:cubicBezTo>
                    <a:cubicBezTo>
                      <a:pt x="37918" y="28320"/>
                      <a:pt x="38358" y="28152"/>
                      <a:pt x="38814" y="28043"/>
                    </a:cubicBezTo>
                    <a:cubicBezTo>
                      <a:pt x="38894" y="27982"/>
                      <a:pt x="38962" y="27909"/>
                      <a:pt x="39017" y="27825"/>
                    </a:cubicBezTo>
                    <a:cubicBezTo>
                      <a:pt x="39173" y="27825"/>
                      <a:pt x="39017" y="28152"/>
                      <a:pt x="39017" y="28324"/>
                    </a:cubicBezTo>
                    <a:cubicBezTo>
                      <a:pt x="39017" y="28495"/>
                      <a:pt x="39017" y="28324"/>
                      <a:pt x="39017" y="28324"/>
                    </a:cubicBezTo>
                    <a:cubicBezTo>
                      <a:pt x="38736" y="30475"/>
                      <a:pt x="35541" y="31753"/>
                      <a:pt x="35323" y="33608"/>
                    </a:cubicBezTo>
                    <a:cubicBezTo>
                      <a:pt x="35323" y="33608"/>
                      <a:pt x="35136" y="33764"/>
                      <a:pt x="35214" y="33858"/>
                    </a:cubicBezTo>
                    <a:cubicBezTo>
                      <a:pt x="35291" y="33951"/>
                      <a:pt x="35026" y="34372"/>
                      <a:pt x="35214" y="34497"/>
                    </a:cubicBezTo>
                    <a:cubicBezTo>
                      <a:pt x="35058" y="34855"/>
                      <a:pt x="34933" y="35385"/>
                      <a:pt x="34808" y="35619"/>
                    </a:cubicBezTo>
                    <a:cubicBezTo>
                      <a:pt x="34684" y="35853"/>
                      <a:pt x="34621" y="35728"/>
                      <a:pt x="34808" y="35713"/>
                    </a:cubicBezTo>
                    <a:cubicBezTo>
                      <a:pt x="34543" y="36102"/>
                      <a:pt x="34044" y="36212"/>
                      <a:pt x="33686" y="36477"/>
                    </a:cubicBezTo>
                    <a:lnTo>
                      <a:pt x="33686" y="36477"/>
                    </a:lnTo>
                    <a:cubicBezTo>
                      <a:pt x="33489" y="36693"/>
                      <a:pt x="33235" y="36850"/>
                      <a:pt x="32953" y="36929"/>
                    </a:cubicBezTo>
                    <a:cubicBezTo>
                      <a:pt x="32979" y="36983"/>
                      <a:pt x="32979" y="37046"/>
                      <a:pt x="32953" y="37100"/>
                    </a:cubicBezTo>
                    <a:cubicBezTo>
                      <a:pt x="32953" y="37100"/>
                      <a:pt x="32953" y="37209"/>
                      <a:pt x="32953" y="37240"/>
                    </a:cubicBezTo>
                    <a:cubicBezTo>
                      <a:pt x="32953" y="37272"/>
                      <a:pt x="32953" y="37474"/>
                      <a:pt x="32953" y="37568"/>
                    </a:cubicBezTo>
                    <a:cubicBezTo>
                      <a:pt x="32953" y="37661"/>
                      <a:pt x="32953" y="37490"/>
                      <a:pt x="32953" y="37474"/>
                    </a:cubicBezTo>
                    <a:lnTo>
                      <a:pt x="32953" y="37474"/>
                    </a:lnTo>
                    <a:lnTo>
                      <a:pt x="32953" y="37474"/>
                    </a:lnTo>
                    <a:cubicBezTo>
                      <a:pt x="32953" y="37614"/>
                      <a:pt x="32782" y="37724"/>
                      <a:pt x="32719" y="37848"/>
                    </a:cubicBezTo>
                    <a:lnTo>
                      <a:pt x="32719" y="37848"/>
                    </a:lnTo>
                    <a:cubicBezTo>
                      <a:pt x="32548" y="38222"/>
                      <a:pt x="31878" y="38113"/>
                      <a:pt x="31769" y="38472"/>
                    </a:cubicBezTo>
                    <a:lnTo>
                      <a:pt x="31878" y="38472"/>
                    </a:lnTo>
                    <a:cubicBezTo>
                      <a:pt x="31839" y="38544"/>
                      <a:pt x="31786" y="38608"/>
                      <a:pt x="31722" y="38659"/>
                    </a:cubicBezTo>
                    <a:lnTo>
                      <a:pt x="31722" y="38659"/>
                    </a:lnTo>
                    <a:cubicBezTo>
                      <a:pt x="31003" y="39409"/>
                      <a:pt x="30091" y="39948"/>
                      <a:pt x="29087" y="40218"/>
                    </a:cubicBezTo>
                    <a:cubicBezTo>
                      <a:pt x="28667" y="40077"/>
                      <a:pt x="28246" y="40342"/>
                      <a:pt x="27825" y="40311"/>
                    </a:cubicBezTo>
                    <a:cubicBezTo>
                      <a:pt x="27825" y="40233"/>
                      <a:pt x="27825" y="40311"/>
                      <a:pt x="27825" y="40311"/>
                    </a:cubicBezTo>
                    <a:cubicBezTo>
                      <a:pt x="27825" y="40311"/>
                      <a:pt x="27731" y="40233"/>
                      <a:pt x="27825" y="40311"/>
                    </a:cubicBezTo>
                    <a:cubicBezTo>
                      <a:pt x="27918" y="40389"/>
                      <a:pt x="27949" y="40140"/>
                      <a:pt x="27825" y="40015"/>
                    </a:cubicBezTo>
                    <a:cubicBezTo>
                      <a:pt x="28121" y="39875"/>
                      <a:pt x="27825" y="39485"/>
                      <a:pt x="27825" y="39204"/>
                    </a:cubicBezTo>
                    <a:cubicBezTo>
                      <a:pt x="27342" y="38472"/>
                      <a:pt x="27622" y="37381"/>
                      <a:pt x="27077" y="36570"/>
                    </a:cubicBezTo>
                    <a:cubicBezTo>
                      <a:pt x="27077" y="35728"/>
                      <a:pt x="28324" y="35354"/>
                      <a:pt x="27762" y="34528"/>
                    </a:cubicBezTo>
                    <a:cubicBezTo>
                      <a:pt x="28012" y="34341"/>
                      <a:pt x="27762" y="33967"/>
                      <a:pt x="27653" y="33764"/>
                    </a:cubicBezTo>
                    <a:lnTo>
                      <a:pt x="27747" y="33764"/>
                    </a:lnTo>
                    <a:cubicBezTo>
                      <a:pt x="27747" y="33764"/>
                      <a:pt x="27529" y="33764"/>
                      <a:pt x="27638" y="33624"/>
                    </a:cubicBezTo>
                    <a:cubicBezTo>
                      <a:pt x="27451" y="33078"/>
                      <a:pt x="26827" y="32891"/>
                      <a:pt x="26702" y="32314"/>
                    </a:cubicBezTo>
                    <a:cubicBezTo>
                      <a:pt x="26843" y="32314"/>
                      <a:pt x="26874" y="32205"/>
                      <a:pt x="26889" y="32034"/>
                    </a:cubicBezTo>
                    <a:cubicBezTo>
                      <a:pt x="26905" y="31862"/>
                      <a:pt x="27014" y="32034"/>
                      <a:pt x="27061" y="32034"/>
                    </a:cubicBezTo>
                    <a:cubicBezTo>
                      <a:pt x="26990" y="32037"/>
                      <a:pt x="26926" y="31992"/>
                      <a:pt x="26905" y="31925"/>
                    </a:cubicBezTo>
                    <a:cubicBezTo>
                      <a:pt x="27014" y="31925"/>
                      <a:pt x="26999" y="31816"/>
                      <a:pt x="26905" y="31800"/>
                    </a:cubicBezTo>
                    <a:cubicBezTo>
                      <a:pt x="27132" y="31576"/>
                      <a:pt x="27200" y="31237"/>
                      <a:pt x="27077" y="30943"/>
                    </a:cubicBezTo>
                    <a:cubicBezTo>
                      <a:pt x="26936" y="31036"/>
                      <a:pt x="26874" y="30943"/>
                      <a:pt x="26874" y="30771"/>
                    </a:cubicBezTo>
                    <a:cubicBezTo>
                      <a:pt x="26826" y="30817"/>
                      <a:pt x="26751" y="30817"/>
                      <a:pt x="26702" y="30771"/>
                    </a:cubicBezTo>
                    <a:cubicBezTo>
                      <a:pt x="26562" y="30943"/>
                      <a:pt x="26110" y="30927"/>
                      <a:pt x="25861" y="30896"/>
                    </a:cubicBezTo>
                    <a:cubicBezTo>
                      <a:pt x="25518" y="29774"/>
                      <a:pt x="24302" y="30428"/>
                      <a:pt x="23538" y="30693"/>
                    </a:cubicBezTo>
                    <a:cubicBezTo>
                      <a:pt x="21979" y="30226"/>
                      <a:pt x="21745" y="31301"/>
                      <a:pt x="20420" y="29664"/>
                    </a:cubicBezTo>
                    <a:cubicBezTo>
                      <a:pt x="20265" y="29664"/>
                      <a:pt x="20296" y="29431"/>
                      <a:pt x="20171" y="29368"/>
                    </a:cubicBezTo>
                    <a:cubicBezTo>
                      <a:pt x="20046" y="29306"/>
                      <a:pt x="20171" y="29259"/>
                      <a:pt x="20171" y="29166"/>
                    </a:cubicBezTo>
                    <a:cubicBezTo>
                      <a:pt x="20171" y="29072"/>
                      <a:pt x="19859" y="28947"/>
                      <a:pt x="19953" y="28885"/>
                    </a:cubicBezTo>
                    <a:cubicBezTo>
                      <a:pt x="19610" y="28885"/>
                      <a:pt x="19797" y="28573"/>
                      <a:pt x="19594" y="28620"/>
                    </a:cubicBezTo>
                    <a:cubicBezTo>
                      <a:pt x="19392" y="28667"/>
                      <a:pt x="19594" y="28542"/>
                      <a:pt x="19454" y="28542"/>
                    </a:cubicBezTo>
                    <a:lnTo>
                      <a:pt x="19454" y="28542"/>
                    </a:lnTo>
                    <a:lnTo>
                      <a:pt x="19454" y="28542"/>
                    </a:lnTo>
                    <a:cubicBezTo>
                      <a:pt x="19454" y="28542"/>
                      <a:pt x="19454" y="28542"/>
                      <a:pt x="19454" y="28449"/>
                    </a:cubicBezTo>
                    <a:cubicBezTo>
                      <a:pt x="19454" y="28355"/>
                      <a:pt x="19625" y="28449"/>
                      <a:pt x="19641" y="28449"/>
                    </a:cubicBezTo>
                    <a:cubicBezTo>
                      <a:pt x="19657" y="28449"/>
                      <a:pt x="19127" y="28449"/>
                      <a:pt x="19282" y="28277"/>
                    </a:cubicBezTo>
                    <a:cubicBezTo>
                      <a:pt x="19158" y="28277"/>
                      <a:pt x="19127" y="28277"/>
                      <a:pt x="19095" y="28121"/>
                    </a:cubicBezTo>
                    <a:cubicBezTo>
                      <a:pt x="19064" y="27965"/>
                      <a:pt x="19205" y="28121"/>
                      <a:pt x="19251" y="28121"/>
                    </a:cubicBezTo>
                    <a:cubicBezTo>
                      <a:pt x="19298" y="28121"/>
                      <a:pt x="19127" y="28121"/>
                      <a:pt x="19080" y="28121"/>
                    </a:cubicBezTo>
                    <a:cubicBezTo>
                      <a:pt x="19033" y="28121"/>
                      <a:pt x="19080" y="27997"/>
                      <a:pt x="19080" y="27934"/>
                    </a:cubicBezTo>
                    <a:cubicBezTo>
                      <a:pt x="19080" y="27872"/>
                      <a:pt x="19220" y="28074"/>
                      <a:pt x="19329" y="27934"/>
                    </a:cubicBezTo>
                    <a:cubicBezTo>
                      <a:pt x="19438" y="27794"/>
                      <a:pt x="19080" y="27856"/>
                      <a:pt x="19189" y="27794"/>
                    </a:cubicBezTo>
                    <a:lnTo>
                      <a:pt x="19189" y="27794"/>
                    </a:lnTo>
                    <a:cubicBezTo>
                      <a:pt x="19189" y="27794"/>
                      <a:pt x="19049" y="27560"/>
                      <a:pt x="18986" y="27498"/>
                    </a:cubicBezTo>
                    <a:cubicBezTo>
                      <a:pt x="19389" y="27087"/>
                      <a:pt x="19533" y="26488"/>
                      <a:pt x="19360" y="25939"/>
                    </a:cubicBezTo>
                    <a:cubicBezTo>
                      <a:pt x="19485" y="25939"/>
                      <a:pt x="19360" y="25767"/>
                      <a:pt x="19454" y="25736"/>
                    </a:cubicBezTo>
                    <a:cubicBezTo>
                      <a:pt x="19547" y="25705"/>
                      <a:pt x="19298" y="25643"/>
                      <a:pt x="19282" y="25534"/>
                    </a:cubicBezTo>
                    <a:lnTo>
                      <a:pt x="19282" y="25612"/>
                    </a:lnTo>
                    <a:cubicBezTo>
                      <a:pt x="19265" y="25345"/>
                      <a:pt x="19382" y="25087"/>
                      <a:pt x="19594" y="24926"/>
                    </a:cubicBezTo>
                    <a:cubicBezTo>
                      <a:pt x="19922" y="23866"/>
                      <a:pt x="20966" y="23445"/>
                      <a:pt x="21714" y="22728"/>
                    </a:cubicBezTo>
                    <a:cubicBezTo>
                      <a:pt x="21722" y="22582"/>
                      <a:pt x="21722" y="22437"/>
                      <a:pt x="21714" y="22291"/>
                    </a:cubicBezTo>
                    <a:cubicBezTo>
                      <a:pt x="21714" y="22120"/>
                      <a:pt x="22042" y="22042"/>
                      <a:pt x="21901" y="21855"/>
                    </a:cubicBezTo>
                    <a:cubicBezTo>
                      <a:pt x="22394" y="21610"/>
                      <a:pt x="22814" y="21239"/>
                      <a:pt x="23117" y="20779"/>
                    </a:cubicBezTo>
                    <a:cubicBezTo>
                      <a:pt x="23117" y="21091"/>
                      <a:pt x="23600" y="21075"/>
                      <a:pt x="23772" y="20966"/>
                    </a:cubicBezTo>
                    <a:cubicBezTo>
                      <a:pt x="24068" y="21325"/>
                      <a:pt x="24707" y="20717"/>
                      <a:pt x="25034" y="20623"/>
                    </a:cubicBezTo>
                    <a:cubicBezTo>
                      <a:pt x="25362" y="20530"/>
                      <a:pt x="26110" y="20623"/>
                      <a:pt x="26375" y="20499"/>
                    </a:cubicBezTo>
                    <a:cubicBezTo>
                      <a:pt x="26640" y="20374"/>
                      <a:pt x="26578" y="20717"/>
                      <a:pt x="26656" y="20499"/>
                    </a:cubicBezTo>
                    <a:cubicBezTo>
                      <a:pt x="26905" y="20717"/>
                      <a:pt x="27170" y="20374"/>
                      <a:pt x="27373" y="20499"/>
                    </a:cubicBezTo>
                    <a:cubicBezTo>
                      <a:pt x="27373" y="20327"/>
                      <a:pt x="27497" y="20623"/>
                      <a:pt x="27575" y="20670"/>
                    </a:cubicBezTo>
                    <a:cubicBezTo>
                      <a:pt x="27903" y="20343"/>
                      <a:pt x="27669" y="20748"/>
                      <a:pt x="27575" y="20888"/>
                    </a:cubicBezTo>
                    <a:cubicBezTo>
                      <a:pt x="28152" y="21278"/>
                      <a:pt x="27186" y="21434"/>
                      <a:pt x="27575" y="21699"/>
                    </a:cubicBezTo>
                    <a:cubicBezTo>
                      <a:pt x="27575" y="21699"/>
                      <a:pt x="27575" y="21699"/>
                      <a:pt x="27684" y="21699"/>
                    </a:cubicBezTo>
                    <a:cubicBezTo>
                      <a:pt x="27794" y="21699"/>
                      <a:pt x="27684" y="21621"/>
                      <a:pt x="27684" y="21699"/>
                    </a:cubicBezTo>
                    <a:cubicBezTo>
                      <a:pt x="27840" y="22073"/>
                      <a:pt x="28417" y="21792"/>
                      <a:pt x="28698" y="21995"/>
                    </a:cubicBezTo>
                    <a:cubicBezTo>
                      <a:pt x="31628" y="24022"/>
                      <a:pt x="29352" y="21387"/>
                      <a:pt x="31285" y="21995"/>
                    </a:cubicBezTo>
                    <a:cubicBezTo>
                      <a:pt x="31613" y="22307"/>
                      <a:pt x="32345" y="22213"/>
                      <a:pt x="32844" y="22416"/>
                    </a:cubicBezTo>
                    <a:cubicBezTo>
                      <a:pt x="33343" y="22619"/>
                      <a:pt x="33327" y="22322"/>
                      <a:pt x="33655" y="22229"/>
                    </a:cubicBezTo>
                    <a:cubicBezTo>
                      <a:pt x="33436" y="22307"/>
                      <a:pt x="33655" y="22229"/>
                      <a:pt x="33748" y="22229"/>
                    </a:cubicBezTo>
                    <a:cubicBezTo>
                      <a:pt x="33842" y="22229"/>
                      <a:pt x="33748" y="22229"/>
                      <a:pt x="33748" y="22229"/>
                    </a:cubicBezTo>
                    <a:cubicBezTo>
                      <a:pt x="33748" y="22229"/>
                      <a:pt x="33951" y="22229"/>
                      <a:pt x="33998" y="22229"/>
                    </a:cubicBezTo>
                    <a:cubicBezTo>
                      <a:pt x="34044" y="22229"/>
                      <a:pt x="34091" y="22338"/>
                      <a:pt x="34091" y="22385"/>
                    </a:cubicBezTo>
                    <a:cubicBezTo>
                      <a:pt x="34091" y="22432"/>
                      <a:pt x="34091" y="22291"/>
                      <a:pt x="34091" y="22229"/>
                    </a:cubicBezTo>
                    <a:cubicBezTo>
                      <a:pt x="35151" y="22587"/>
                      <a:pt x="34793" y="20670"/>
                      <a:pt x="34855" y="20312"/>
                    </a:cubicBezTo>
                    <a:cubicBezTo>
                      <a:pt x="34684" y="20452"/>
                      <a:pt x="34387" y="20312"/>
                      <a:pt x="34341" y="20561"/>
                    </a:cubicBezTo>
                    <a:cubicBezTo>
                      <a:pt x="34029" y="20919"/>
                      <a:pt x="33374" y="20062"/>
                      <a:pt x="33374" y="20561"/>
                    </a:cubicBezTo>
                    <a:cubicBezTo>
                      <a:pt x="33234" y="20561"/>
                      <a:pt x="32875" y="20717"/>
                      <a:pt x="32922" y="20452"/>
                    </a:cubicBezTo>
                    <a:cubicBezTo>
                      <a:pt x="32922" y="20452"/>
                      <a:pt x="32922" y="20452"/>
                      <a:pt x="32797" y="20452"/>
                    </a:cubicBezTo>
                    <a:cubicBezTo>
                      <a:pt x="32673" y="20452"/>
                      <a:pt x="32626" y="20592"/>
                      <a:pt x="32610" y="20452"/>
                    </a:cubicBezTo>
                    <a:lnTo>
                      <a:pt x="32423" y="20452"/>
                    </a:lnTo>
                    <a:cubicBezTo>
                      <a:pt x="32423" y="20374"/>
                      <a:pt x="32626" y="20452"/>
                      <a:pt x="32626" y="20327"/>
                    </a:cubicBezTo>
                    <a:cubicBezTo>
                      <a:pt x="32626" y="20202"/>
                      <a:pt x="32267" y="20421"/>
                      <a:pt x="32454" y="20327"/>
                    </a:cubicBezTo>
                    <a:cubicBezTo>
                      <a:pt x="32236" y="20187"/>
                      <a:pt x="32454" y="20062"/>
                      <a:pt x="32127" y="19984"/>
                    </a:cubicBezTo>
                    <a:cubicBezTo>
                      <a:pt x="31800" y="19906"/>
                      <a:pt x="32127" y="19859"/>
                      <a:pt x="32127" y="19813"/>
                    </a:cubicBezTo>
                    <a:cubicBezTo>
                      <a:pt x="32127" y="19766"/>
                      <a:pt x="32127" y="19922"/>
                      <a:pt x="32283" y="19813"/>
                    </a:cubicBezTo>
                    <a:lnTo>
                      <a:pt x="32283" y="19813"/>
                    </a:lnTo>
                    <a:cubicBezTo>
                      <a:pt x="32283" y="19813"/>
                      <a:pt x="32408" y="19813"/>
                      <a:pt x="32376" y="19688"/>
                    </a:cubicBezTo>
                    <a:cubicBezTo>
                      <a:pt x="32345" y="19563"/>
                      <a:pt x="32221" y="19532"/>
                      <a:pt x="32376" y="19501"/>
                    </a:cubicBezTo>
                    <a:cubicBezTo>
                      <a:pt x="31940" y="19657"/>
                      <a:pt x="32158" y="19002"/>
                      <a:pt x="32470" y="19220"/>
                    </a:cubicBezTo>
                    <a:cubicBezTo>
                      <a:pt x="32470" y="19096"/>
                      <a:pt x="32735" y="19220"/>
                      <a:pt x="32875" y="19220"/>
                    </a:cubicBezTo>
                    <a:cubicBezTo>
                      <a:pt x="32595" y="19111"/>
                      <a:pt x="33000" y="19127"/>
                      <a:pt x="33031" y="19049"/>
                    </a:cubicBezTo>
                    <a:cubicBezTo>
                      <a:pt x="32376" y="18846"/>
                      <a:pt x="33374" y="18940"/>
                      <a:pt x="33421" y="18862"/>
                    </a:cubicBezTo>
                    <a:cubicBezTo>
                      <a:pt x="33546" y="18519"/>
                      <a:pt x="34013" y="18566"/>
                      <a:pt x="34294" y="18488"/>
                    </a:cubicBezTo>
                    <a:cubicBezTo>
                      <a:pt x="34294" y="18644"/>
                      <a:pt x="34450" y="18659"/>
                      <a:pt x="34543" y="18488"/>
                    </a:cubicBezTo>
                    <a:cubicBezTo>
                      <a:pt x="34637" y="18316"/>
                      <a:pt x="34668" y="18753"/>
                      <a:pt x="34746" y="18628"/>
                    </a:cubicBezTo>
                    <a:cubicBezTo>
                      <a:pt x="36991" y="19080"/>
                      <a:pt x="35385" y="17537"/>
                      <a:pt x="34356" y="17287"/>
                    </a:cubicBezTo>
                    <a:cubicBezTo>
                      <a:pt x="34356" y="17287"/>
                      <a:pt x="34356" y="17287"/>
                      <a:pt x="34356" y="17163"/>
                    </a:cubicBezTo>
                    <a:cubicBezTo>
                      <a:pt x="34356" y="17038"/>
                      <a:pt x="34543" y="17163"/>
                      <a:pt x="34465" y="17054"/>
                    </a:cubicBezTo>
                    <a:cubicBezTo>
                      <a:pt x="34387" y="16944"/>
                      <a:pt x="34668" y="16913"/>
                      <a:pt x="34465" y="16835"/>
                    </a:cubicBezTo>
                    <a:cubicBezTo>
                      <a:pt x="34263" y="16757"/>
                      <a:pt x="34372" y="16835"/>
                      <a:pt x="34356" y="16742"/>
                    </a:cubicBezTo>
                    <a:cubicBezTo>
                      <a:pt x="34341" y="16648"/>
                      <a:pt x="34512" y="16742"/>
                      <a:pt x="34512" y="16742"/>
                    </a:cubicBezTo>
                    <a:cubicBezTo>
                      <a:pt x="34512" y="16742"/>
                      <a:pt x="34637" y="16617"/>
                      <a:pt x="34606" y="16539"/>
                    </a:cubicBezTo>
                    <a:cubicBezTo>
                      <a:pt x="34574" y="16461"/>
                      <a:pt x="34169" y="16539"/>
                      <a:pt x="34076" y="16789"/>
                    </a:cubicBezTo>
                    <a:cubicBezTo>
                      <a:pt x="34076" y="16789"/>
                      <a:pt x="33982" y="16867"/>
                      <a:pt x="33904" y="16789"/>
                    </a:cubicBezTo>
                    <a:cubicBezTo>
                      <a:pt x="33826" y="16711"/>
                      <a:pt x="33811" y="16789"/>
                      <a:pt x="33764" y="16789"/>
                    </a:cubicBezTo>
                    <a:cubicBezTo>
                      <a:pt x="33717" y="16789"/>
                      <a:pt x="33764" y="17038"/>
                      <a:pt x="33764" y="16976"/>
                    </a:cubicBezTo>
                    <a:cubicBezTo>
                      <a:pt x="33764" y="16913"/>
                      <a:pt x="33764" y="16867"/>
                      <a:pt x="33764" y="16851"/>
                    </a:cubicBezTo>
                    <a:cubicBezTo>
                      <a:pt x="33764" y="16835"/>
                      <a:pt x="33546" y="16991"/>
                      <a:pt x="33468" y="17054"/>
                    </a:cubicBezTo>
                    <a:cubicBezTo>
                      <a:pt x="33390" y="17116"/>
                      <a:pt x="33733" y="17054"/>
                      <a:pt x="33701" y="17194"/>
                    </a:cubicBezTo>
                    <a:cubicBezTo>
                      <a:pt x="33670" y="17334"/>
                      <a:pt x="33701" y="17194"/>
                      <a:pt x="33701" y="17194"/>
                    </a:cubicBezTo>
                    <a:cubicBezTo>
                      <a:pt x="33701" y="17194"/>
                      <a:pt x="33701" y="17303"/>
                      <a:pt x="33873" y="17287"/>
                    </a:cubicBezTo>
                    <a:cubicBezTo>
                      <a:pt x="34044" y="17272"/>
                      <a:pt x="33592" y="17085"/>
                      <a:pt x="33655" y="16976"/>
                    </a:cubicBezTo>
                    <a:cubicBezTo>
                      <a:pt x="33717" y="16867"/>
                      <a:pt x="33826" y="17225"/>
                      <a:pt x="33935" y="17256"/>
                    </a:cubicBezTo>
                    <a:cubicBezTo>
                      <a:pt x="34044" y="17287"/>
                      <a:pt x="33935" y="17256"/>
                      <a:pt x="34044" y="17256"/>
                    </a:cubicBezTo>
                    <a:cubicBezTo>
                      <a:pt x="34154" y="17256"/>
                      <a:pt x="34138" y="17178"/>
                      <a:pt x="34200" y="17178"/>
                    </a:cubicBezTo>
                    <a:cubicBezTo>
                      <a:pt x="34263" y="17178"/>
                      <a:pt x="34200" y="17381"/>
                      <a:pt x="33998" y="17334"/>
                    </a:cubicBezTo>
                    <a:cubicBezTo>
                      <a:pt x="33795" y="17287"/>
                      <a:pt x="33452" y="17833"/>
                      <a:pt x="33499" y="17334"/>
                    </a:cubicBezTo>
                    <a:cubicBezTo>
                      <a:pt x="33374" y="17225"/>
                      <a:pt x="33094" y="17334"/>
                      <a:pt x="33359" y="17116"/>
                    </a:cubicBezTo>
                    <a:cubicBezTo>
                      <a:pt x="33624" y="16898"/>
                      <a:pt x="33234" y="16882"/>
                      <a:pt x="33125" y="17007"/>
                    </a:cubicBezTo>
                    <a:cubicBezTo>
                      <a:pt x="33016" y="17132"/>
                      <a:pt x="32953" y="17007"/>
                      <a:pt x="33016" y="16898"/>
                    </a:cubicBezTo>
                    <a:cubicBezTo>
                      <a:pt x="33078" y="16789"/>
                      <a:pt x="32844" y="16898"/>
                      <a:pt x="32813" y="16898"/>
                    </a:cubicBezTo>
                    <a:cubicBezTo>
                      <a:pt x="32782" y="16898"/>
                      <a:pt x="33016" y="16898"/>
                      <a:pt x="33078" y="16898"/>
                    </a:cubicBezTo>
                    <a:cubicBezTo>
                      <a:pt x="33030" y="16943"/>
                      <a:pt x="32955" y="16943"/>
                      <a:pt x="32906" y="16898"/>
                    </a:cubicBezTo>
                    <a:cubicBezTo>
                      <a:pt x="32906" y="17054"/>
                      <a:pt x="32782" y="16898"/>
                      <a:pt x="32751" y="17007"/>
                    </a:cubicBezTo>
                    <a:cubicBezTo>
                      <a:pt x="32719" y="17116"/>
                      <a:pt x="32751" y="17178"/>
                      <a:pt x="32595" y="17194"/>
                    </a:cubicBezTo>
                    <a:cubicBezTo>
                      <a:pt x="32439" y="17209"/>
                      <a:pt x="32595" y="17443"/>
                      <a:pt x="32486" y="17319"/>
                    </a:cubicBezTo>
                    <a:cubicBezTo>
                      <a:pt x="32595" y="17599"/>
                      <a:pt x="32486" y="17615"/>
                      <a:pt x="32314" y="17786"/>
                    </a:cubicBezTo>
                    <a:cubicBezTo>
                      <a:pt x="32143" y="17958"/>
                      <a:pt x="32314" y="18020"/>
                      <a:pt x="32314" y="18145"/>
                    </a:cubicBezTo>
                    <a:cubicBezTo>
                      <a:pt x="32314" y="18269"/>
                      <a:pt x="32127" y="18238"/>
                      <a:pt x="32189" y="18379"/>
                    </a:cubicBezTo>
                    <a:cubicBezTo>
                      <a:pt x="32252" y="18519"/>
                      <a:pt x="32314" y="18550"/>
                      <a:pt x="32314" y="18784"/>
                    </a:cubicBezTo>
                    <a:cubicBezTo>
                      <a:pt x="32314" y="19018"/>
                      <a:pt x="32719" y="18909"/>
                      <a:pt x="32579" y="19049"/>
                    </a:cubicBezTo>
                    <a:cubicBezTo>
                      <a:pt x="32439" y="19189"/>
                      <a:pt x="32158" y="19189"/>
                      <a:pt x="31956" y="19361"/>
                    </a:cubicBezTo>
                    <a:cubicBezTo>
                      <a:pt x="31956" y="19267"/>
                      <a:pt x="31956" y="19220"/>
                      <a:pt x="32049" y="19189"/>
                    </a:cubicBezTo>
                    <a:cubicBezTo>
                      <a:pt x="31862" y="19189"/>
                      <a:pt x="31628" y="18955"/>
                      <a:pt x="31519" y="19189"/>
                    </a:cubicBezTo>
                    <a:cubicBezTo>
                      <a:pt x="31363" y="19189"/>
                      <a:pt x="31410" y="19189"/>
                      <a:pt x="31301" y="19267"/>
                    </a:cubicBezTo>
                    <a:cubicBezTo>
                      <a:pt x="31192" y="19345"/>
                      <a:pt x="31301" y="19361"/>
                      <a:pt x="31410" y="19407"/>
                    </a:cubicBezTo>
                    <a:cubicBezTo>
                      <a:pt x="31519" y="19454"/>
                      <a:pt x="31239" y="19329"/>
                      <a:pt x="31254" y="19407"/>
                    </a:cubicBezTo>
                    <a:cubicBezTo>
                      <a:pt x="31270" y="19485"/>
                      <a:pt x="31363" y="19407"/>
                      <a:pt x="31254" y="19485"/>
                    </a:cubicBezTo>
                    <a:cubicBezTo>
                      <a:pt x="31145" y="19563"/>
                      <a:pt x="31005" y="19376"/>
                      <a:pt x="31254" y="19485"/>
                    </a:cubicBezTo>
                    <a:cubicBezTo>
                      <a:pt x="31129" y="19485"/>
                      <a:pt x="31083" y="19361"/>
                      <a:pt x="31005" y="19314"/>
                    </a:cubicBezTo>
                    <a:cubicBezTo>
                      <a:pt x="30927" y="19267"/>
                      <a:pt x="30786" y="19423"/>
                      <a:pt x="31005" y="19532"/>
                    </a:cubicBezTo>
                    <a:cubicBezTo>
                      <a:pt x="31223" y="19641"/>
                      <a:pt x="31348" y="19953"/>
                      <a:pt x="31005" y="19719"/>
                    </a:cubicBezTo>
                    <a:cubicBezTo>
                      <a:pt x="31005" y="19719"/>
                      <a:pt x="31005" y="19719"/>
                      <a:pt x="31005" y="19719"/>
                    </a:cubicBezTo>
                    <a:cubicBezTo>
                      <a:pt x="31005" y="19719"/>
                      <a:pt x="31005" y="19828"/>
                      <a:pt x="31005" y="19813"/>
                    </a:cubicBezTo>
                    <a:cubicBezTo>
                      <a:pt x="31176" y="19937"/>
                      <a:pt x="31472" y="19984"/>
                      <a:pt x="31457" y="20234"/>
                    </a:cubicBezTo>
                    <a:cubicBezTo>
                      <a:pt x="31348" y="20234"/>
                      <a:pt x="31285" y="20124"/>
                      <a:pt x="31161" y="20234"/>
                    </a:cubicBezTo>
                    <a:cubicBezTo>
                      <a:pt x="31036" y="20343"/>
                      <a:pt x="31441" y="20452"/>
                      <a:pt x="31270" y="20389"/>
                    </a:cubicBezTo>
                    <a:cubicBezTo>
                      <a:pt x="31098" y="20327"/>
                      <a:pt x="31270" y="20389"/>
                      <a:pt x="31270" y="20389"/>
                    </a:cubicBezTo>
                    <a:cubicBezTo>
                      <a:pt x="31270" y="20389"/>
                      <a:pt x="31270" y="20608"/>
                      <a:pt x="31270" y="20670"/>
                    </a:cubicBezTo>
                    <a:cubicBezTo>
                      <a:pt x="31270" y="20732"/>
                      <a:pt x="31051" y="20499"/>
                      <a:pt x="31083" y="20670"/>
                    </a:cubicBezTo>
                    <a:cubicBezTo>
                      <a:pt x="31083" y="20530"/>
                      <a:pt x="30989" y="20545"/>
                      <a:pt x="30927" y="20436"/>
                    </a:cubicBezTo>
                    <a:cubicBezTo>
                      <a:pt x="30864" y="20327"/>
                      <a:pt x="30927" y="20514"/>
                      <a:pt x="30927" y="20561"/>
                    </a:cubicBezTo>
                    <a:cubicBezTo>
                      <a:pt x="30845" y="20514"/>
                      <a:pt x="30806" y="20417"/>
                      <a:pt x="30833" y="20327"/>
                    </a:cubicBezTo>
                    <a:cubicBezTo>
                      <a:pt x="30724" y="20234"/>
                      <a:pt x="30553" y="20171"/>
                      <a:pt x="30724" y="20047"/>
                    </a:cubicBezTo>
                    <a:cubicBezTo>
                      <a:pt x="30896" y="19922"/>
                      <a:pt x="31036" y="20202"/>
                      <a:pt x="31176" y="20047"/>
                    </a:cubicBezTo>
                    <a:cubicBezTo>
                      <a:pt x="31051" y="20047"/>
                      <a:pt x="30911" y="19891"/>
                      <a:pt x="30818" y="20047"/>
                    </a:cubicBezTo>
                    <a:cubicBezTo>
                      <a:pt x="30724" y="20202"/>
                      <a:pt x="30709" y="19937"/>
                      <a:pt x="30662" y="20047"/>
                    </a:cubicBezTo>
                    <a:cubicBezTo>
                      <a:pt x="30444" y="19828"/>
                      <a:pt x="30288" y="19485"/>
                      <a:pt x="30007" y="19345"/>
                    </a:cubicBezTo>
                    <a:cubicBezTo>
                      <a:pt x="30007" y="19174"/>
                      <a:pt x="30007" y="18987"/>
                      <a:pt x="30007" y="18815"/>
                    </a:cubicBezTo>
                    <a:cubicBezTo>
                      <a:pt x="29820" y="18815"/>
                      <a:pt x="29711" y="18566"/>
                      <a:pt x="29571" y="18441"/>
                    </a:cubicBezTo>
                    <a:cubicBezTo>
                      <a:pt x="29430" y="18316"/>
                      <a:pt x="29337" y="18441"/>
                      <a:pt x="29290" y="18441"/>
                    </a:cubicBezTo>
                    <a:cubicBezTo>
                      <a:pt x="29243" y="18441"/>
                      <a:pt x="29290" y="18441"/>
                      <a:pt x="29399" y="18441"/>
                    </a:cubicBezTo>
                    <a:cubicBezTo>
                      <a:pt x="29508" y="18441"/>
                      <a:pt x="29134" y="18207"/>
                      <a:pt x="28978" y="18269"/>
                    </a:cubicBezTo>
                    <a:cubicBezTo>
                      <a:pt x="28822" y="18332"/>
                      <a:pt x="28511" y="18004"/>
                      <a:pt x="28807" y="18020"/>
                    </a:cubicBezTo>
                    <a:cubicBezTo>
                      <a:pt x="28448" y="17802"/>
                      <a:pt x="28620" y="17365"/>
                      <a:pt x="28292" y="17817"/>
                    </a:cubicBezTo>
                    <a:cubicBezTo>
                      <a:pt x="28292" y="17724"/>
                      <a:pt x="28168" y="17615"/>
                      <a:pt x="28292" y="17521"/>
                    </a:cubicBezTo>
                    <a:cubicBezTo>
                      <a:pt x="28417" y="17428"/>
                      <a:pt x="27981" y="17521"/>
                      <a:pt x="27903" y="17630"/>
                    </a:cubicBezTo>
                    <a:cubicBezTo>
                      <a:pt x="27903" y="18098"/>
                      <a:pt x="28448" y="18394"/>
                      <a:pt x="28729" y="18768"/>
                    </a:cubicBezTo>
                    <a:cubicBezTo>
                      <a:pt x="28869" y="18768"/>
                      <a:pt x="29243" y="18768"/>
                      <a:pt x="29025" y="18955"/>
                    </a:cubicBezTo>
                    <a:cubicBezTo>
                      <a:pt x="29243" y="19080"/>
                      <a:pt x="29929" y="19205"/>
                      <a:pt x="29773" y="19548"/>
                    </a:cubicBezTo>
                    <a:cubicBezTo>
                      <a:pt x="29633" y="19548"/>
                      <a:pt x="29773" y="19314"/>
                      <a:pt x="29524" y="19361"/>
                    </a:cubicBezTo>
                    <a:cubicBezTo>
                      <a:pt x="29274" y="19407"/>
                      <a:pt x="29274" y="19548"/>
                      <a:pt x="29321" y="19626"/>
                    </a:cubicBezTo>
                    <a:cubicBezTo>
                      <a:pt x="29649" y="19719"/>
                      <a:pt x="29321" y="19906"/>
                      <a:pt x="29321" y="20093"/>
                    </a:cubicBezTo>
                    <a:cubicBezTo>
                      <a:pt x="29321" y="20280"/>
                      <a:pt x="28900" y="20343"/>
                      <a:pt x="29119" y="20093"/>
                    </a:cubicBezTo>
                    <a:cubicBezTo>
                      <a:pt x="29219" y="19835"/>
                      <a:pt x="29104" y="19543"/>
                      <a:pt x="28854" y="19423"/>
                    </a:cubicBezTo>
                    <a:cubicBezTo>
                      <a:pt x="28713" y="19423"/>
                      <a:pt x="28854" y="19314"/>
                      <a:pt x="28729" y="19267"/>
                    </a:cubicBezTo>
                    <a:cubicBezTo>
                      <a:pt x="28603" y="19264"/>
                      <a:pt x="28490" y="19192"/>
                      <a:pt x="28433" y="19080"/>
                    </a:cubicBezTo>
                    <a:cubicBezTo>
                      <a:pt x="27513" y="19080"/>
                      <a:pt x="27357" y="17225"/>
                      <a:pt x="26391" y="18347"/>
                    </a:cubicBezTo>
                    <a:cubicBezTo>
                      <a:pt x="26391" y="18534"/>
                      <a:pt x="26079" y="18347"/>
                      <a:pt x="25985" y="18254"/>
                    </a:cubicBezTo>
                    <a:cubicBezTo>
                      <a:pt x="25019" y="18145"/>
                      <a:pt x="25985" y="18987"/>
                      <a:pt x="24910" y="19142"/>
                    </a:cubicBezTo>
                    <a:cubicBezTo>
                      <a:pt x="24988" y="19142"/>
                      <a:pt x="24910" y="19298"/>
                      <a:pt x="24910" y="19252"/>
                    </a:cubicBezTo>
                    <a:cubicBezTo>
                      <a:pt x="24271" y="19750"/>
                      <a:pt x="24910" y="19719"/>
                      <a:pt x="24676" y="19969"/>
                    </a:cubicBezTo>
                    <a:cubicBezTo>
                      <a:pt x="24458" y="19969"/>
                      <a:pt x="24567" y="20374"/>
                      <a:pt x="24364" y="20327"/>
                    </a:cubicBezTo>
                    <a:cubicBezTo>
                      <a:pt x="23974" y="20748"/>
                      <a:pt x="23522" y="20327"/>
                      <a:pt x="23070" y="20779"/>
                    </a:cubicBezTo>
                    <a:cubicBezTo>
                      <a:pt x="22774" y="20779"/>
                      <a:pt x="22821" y="20140"/>
                      <a:pt x="22416" y="20421"/>
                    </a:cubicBezTo>
                    <a:cubicBezTo>
                      <a:pt x="22416" y="20421"/>
                      <a:pt x="22229" y="20296"/>
                      <a:pt x="22151" y="20421"/>
                    </a:cubicBezTo>
                    <a:cubicBezTo>
                      <a:pt x="22167" y="20247"/>
                      <a:pt x="22198" y="20075"/>
                      <a:pt x="22244" y="19906"/>
                    </a:cubicBezTo>
                    <a:cubicBezTo>
                      <a:pt x="21948" y="19906"/>
                      <a:pt x="22244" y="19906"/>
                      <a:pt x="22244" y="19750"/>
                    </a:cubicBezTo>
                    <a:cubicBezTo>
                      <a:pt x="21870" y="19984"/>
                      <a:pt x="22338" y="19329"/>
                      <a:pt x="22353" y="19189"/>
                    </a:cubicBezTo>
                    <a:cubicBezTo>
                      <a:pt x="22369" y="19049"/>
                      <a:pt x="22353" y="18690"/>
                      <a:pt x="22447" y="18566"/>
                    </a:cubicBezTo>
                    <a:lnTo>
                      <a:pt x="22447" y="18566"/>
                    </a:lnTo>
                    <a:cubicBezTo>
                      <a:pt x="22447" y="18566"/>
                      <a:pt x="22447" y="18566"/>
                      <a:pt x="22447" y="18457"/>
                    </a:cubicBezTo>
                    <a:cubicBezTo>
                      <a:pt x="22447" y="18347"/>
                      <a:pt x="22447" y="18457"/>
                      <a:pt x="22447" y="18363"/>
                    </a:cubicBezTo>
                    <a:cubicBezTo>
                      <a:pt x="22447" y="18269"/>
                      <a:pt x="22634" y="18238"/>
                      <a:pt x="22712" y="18192"/>
                    </a:cubicBezTo>
                    <a:cubicBezTo>
                      <a:pt x="22790" y="18145"/>
                      <a:pt x="23055" y="18192"/>
                      <a:pt x="23133" y="18192"/>
                    </a:cubicBezTo>
                    <a:cubicBezTo>
                      <a:pt x="23460" y="18192"/>
                      <a:pt x="23819" y="18347"/>
                      <a:pt x="24146" y="18269"/>
                    </a:cubicBezTo>
                    <a:cubicBezTo>
                      <a:pt x="24723" y="18722"/>
                      <a:pt x="24364" y="17163"/>
                      <a:pt x="24754" y="17755"/>
                    </a:cubicBezTo>
                    <a:cubicBezTo>
                      <a:pt x="24754" y="17662"/>
                      <a:pt x="24660" y="17521"/>
                      <a:pt x="24551" y="17506"/>
                    </a:cubicBezTo>
                    <a:cubicBezTo>
                      <a:pt x="24707" y="17303"/>
                      <a:pt x="24411" y="17256"/>
                      <a:pt x="24333" y="17116"/>
                    </a:cubicBezTo>
                    <a:cubicBezTo>
                      <a:pt x="24255" y="16976"/>
                      <a:pt x="24333" y="16898"/>
                      <a:pt x="24458" y="16991"/>
                    </a:cubicBezTo>
                    <a:cubicBezTo>
                      <a:pt x="24364" y="16851"/>
                      <a:pt x="24255" y="17085"/>
                      <a:pt x="24255" y="16835"/>
                    </a:cubicBezTo>
                    <a:cubicBezTo>
                      <a:pt x="24146" y="16835"/>
                      <a:pt x="23959" y="16648"/>
                      <a:pt x="23803" y="16757"/>
                    </a:cubicBezTo>
                    <a:cubicBezTo>
                      <a:pt x="23647" y="16867"/>
                      <a:pt x="23803" y="16757"/>
                      <a:pt x="23803" y="16648"/>
                    </a:cubicBezTo>
                    <a:cubicBezTo>
                      <a:pt x="23803" y="16539"/>
                      <a:pt x="23897" y="16508"/>
                      <a:pt x="23803" y="16648"/>
                    </a:cubicBezTo>
                    <a:cubicBezTo>
                      <a:pt x="23709" y="16789"/>
                      <a:pt x="23803" y="16648"/>
                      <a:pt x="23803" y="16648"/>
                    </a:cubicBezTo>
                    <a:cubicBezTo>
                      <a:pt x="23460" y="16539"/>
                      <a:pt x="23990" y="16524"/>
                      <a:pt x="24099" y="16446"/>
                    </a:cubicBezTo>
                    <a:cubicBezTo>
                      <a:pt x="24224" y="16602"/>
                      <a:pt x="24317" y="16446"/>
                      <a:pt x="24520" y="16555"/>
                    </a:cubicBezTo>
                    <a:cubicBezTo>
                      <a:pt x="24493" y="16422"/>
                      <a:pt x="24457" y="16292"/>
                      <a:pt x="24411" y="16165"/>
                    </a:cubicBezTo>
                    <a:cubicBezTo>
                      <a:pt x="24411" y="16165"/>
                      <a:pt x="24551" y="16165"/>
                      <a:pt x="24598" y="16165"/>
                    </a:cubicBezTo>
                    <a:cubicBezTo>
                      <a:pt x="24645" y="16165"/>
                      <a:pt x="24863" y="16337"/>
                      <a:pt x="24957" y="16165"/>
                    </a:cubicBezTo>
                    <a:cubicBezTo>
                      <a:pt x="24738" y="15994"/>
                      <a:pt x="25206" y="16072"/>
                      <a:pt x="25206" y="15978"/>
                    </a:cubicBezTo>
                    <a:cubicBezTo>
                      <a:pt x="25206" y="15884"/>
                      <a:pt x="25284" y="15775"/>
                      <a:pt x="25315" y="15682"/>
                    </a:cubicBezTo>
                    <a:cubicBezTo>
                      <a:pt x="25346" y="15588"/>
                      <a:pt x="25596" y="15417"/>
                      <a:pt x="25814" y="15542"/>
                    </a:cubicBezTo>
                    <a:cubicBezTo>
                      <a:pt x="25658" y="15542"/>
                      <a:pt x="25611" y="15354"/>
                      <a:pt x="25814" y="15542"/>
                    </a:cubicBezTo>
                    <a:cubicBezTo>
                      <a:pt x="26017" y="15729"/>
                      <a:pt x="25705" y="15432"/>
                      <a:pt x="25907" y="15448"/>
                    </a:cubicBezTo>
                    <a:cubicBezTo>
                      <a:pt x="25580" y="15214"/>
                      <a:pt x="26250" y="14622"/>
                      <a:pt x="26578" y="14918"/>
                    </a:cubicBezTo>
                    <a:cubicBezTo>
                      <a:pt x="26344" y="14747"/>
                      <a:pt x="26671" y="14622"/>
                      <a:pt x="26734" y="14918"/>
                    </a:cubicBezTo>
                    <a:cubicBezTo>
                      <a:pt x="26734" y="14700"/>
                      <a:pt x="26734" y="14918"/>
                      <a:pt x="26858" y="14918"/>
                    </a:cubicBezTo>
                    <a:cubicBezTo>
                      <a:pt x="26718" y="14544"/>
                      <a:pt x="26999" y="14731"/>
                      <a:pt x="27186" y="14793"/>
                    </a:cubicBezTo>
                    <a:cubicBezTo>
                      <a:pt x="26671" y="14559"/>
                      <a:pt x="26812" y="14061"/>
                      <a:pt x="26671" y="13718"/>
                    </a:cubicBezTo>
                    <a:cubicBezTo>
                      <a:pt x="26889" y="13718"/>
                      <a:pt x="26796" y="13577"/>
                      <a:pt x="26921" y="13718"/>
                    </a:cubicBezTo>
                    <a:cubicBezTo>
                      <a:pt x="26921" y="13281"/>
                      <a:pt x="27077" y="13718"/>
                      <a:pt x="27248" y="13718"/>
                    </a:cubicBezTo>
                    <a:cubicBezTo>
                      <a:pt x="27248" y="13952"/>
                      <a:pt x="26796" y="14092"/>
                      <a:pt x="27154" y="14528"/>
                    </a:cubicBezTo>
                    <a:cubicBezTo>
                      <a:pt x="27154" y="14419"/>
                      <a:pt x="27529" y="14528"/>
                      <a:pt x="27279" y="14606"/>
                    </a:cubicBezTo>
                    <a:cubicBezTo>
                      <a:pt x="27762" y="14606"/>
                      <a:pt x="27575" y="14310"/>
                      <a:pt x="28027" y="14606"/>
                    </a:cubicBezTo>
                    <a:cubicBezTo>
                      <a:pt x="28246" y="14949"/>
                      <a:pt x="28729" y="13936"/>
                      <a:pt x="29134" y="14310"/>
                    </a:cubicBezTo>
                    <a:cubicBezTo>
                      <a:pt x="28885" y="14310"/>
                      <a:pt x="29134" y="14559"/>
                      <a:pt x="29337" y="14310"/>
                    </a:cubicBezTo>
                    <a:cubicBezTo>
                      <a:pt x="29312" y="14365"/>
                      <a:pt x="29267" y="14410"/>
                      <a:pt x="29212" y="14435"/>
                    </a:cubicBezTo>
                    <a:cubicBezTo>
                      <a:pt x="30927" y="14357"/>
                      <a:pt x="28729" y="13858"/>
                      <a:pt x="29680" y="13157"/>
                    </a:cubicBezTo>
                    <a:cubicBezTo>
                      <a:pt x="30023" y="13687"/>
                      <a:pt x="30132" y="13328"/>
                      <a:pt x="29976" y="12907"/>
                    </a:cubicBezTo>
                    <a:cubicBezTo>
                      <a:pt x="29976" y="13094"/>
                      <a:pt x="29711" y="12907"/>
                      <a:pt x="29804" y="12767"/>
                    </a:cubicBezTo>
                    <a:cubicBezTo>
                      <a:pt x="29524" y="12767"/>
                      <a:pt x="29804" y="12486"/>
                      <a:pt x="29804" y="12424"/>
                    </a:cubicBezTo>
                    <a:cubicBezTo>
                      <a:pt x="29804" y="12362"/>
                      <a:pt x="30023" y="12424"/>
                      <a:pt x="29929" y="12424"/>
                    </a:cubicBezTo>
                    <a:lnTo>
                      <a:pt x="30506" y="12517"/>
                    </a:lnTo>
                    <a:cubicBezTo>
                      <a:pt x="30334" y="12252"/>
                      <a:pt x="30506" y="12424"/>
                      <a:pt x="30631" y="12221"/>
                    </a:cubicBezTo>
                    <a:cubicBezTo>
                      <a:pt x="30755" y="12019"/>
                      <a:pt x="30225" y="12128"/>
                      <a:pt x="30444" y="11972"/>
                    </a:cubicBezTo>
                    <a:cubicBezTo>
                      <a:pt x="30444" y="11972"/>
                      <a:pt x="30334" y="12065"/>
                      <a:pt x="30319" y="11972"/>
                    </a:cubicBezTo>
                    <a:cubicBezTo>
                      <a:pt x="30319" y="12112"/>
                      <a:pt x="30038" y="12128"/>
                      <a:pt x="29976" y="12081"/>
                    </a:cubicBezTo>
                    <a:cubicBezTo>
                      <a:pt x="29914" y="12034"/>
                      <a:pt x="29976" y="12081"/>
                      <a:pt x="29976" y="12081"/>
                    </a:cubicBezTo>
                    <a:cubicBezTo>
                      <a:pt x="29976" y="12081"/>
                      <a:pt x="29976" y="12299"/>
                      <a:pt x="29976" y="12081"/>
                    </a:cubicBezTo>
                    <a:cubicBezTo>
                      <a:pt x="29976" y="12206"/>
                      <a:pt x="29586" y="12221"/>
                      <a:pt x="29555" y="12362"/>
                    </a:cubicBezTo>
                    <a:cubicBezTo>
                      <a:pt x="29555" y="12081"/>
                      <a:pt x="29415" y="12174"/>
                      <a:pt x="29197" y="12034"/>
                    </a:cubicBezTo>
                    <a:cubicBezTo>
                      <a:pt x="28978" y="11894"/>
                      <a:pt x="28760" y="11021"/>
                      <a:pt x="28963" y="10943"/>
                    </a:cubicBezTo>
                    <a:cubicBezTo>
                      <a:pt x="29165" y="10865"/>
                      <a:pt x="28963" y="10865"/>
                      <a:pt x="29056" y="10943"/>
                    </a:cubicBezTo>
                    <a:cubicBezTo>
                      <a:pt x="29150" y="11021"/>
                      <a:pt x="29056" y="10818"/>
                      <a:pt x="29056" y="10725"/>
                    </a:cubicBezTo>
                    <a:cubicBezTo>
                      <a:pt x="29056" y="10631"/>
                      <a:pt x="29259" y="10304"/>
                      <a:pt x="29321" y="10397"/>
                    </a:cubicBezTo>
                    <a:cubicBezTo>
                      <a:pt x="29134" y="9992"/>
                      <a:pt x="28776" y="10117"/>
                      <a:pt x="28589" y="10148"/>
                    </a:cubicBezTo>
                    <a:cubicBezTo>
                      <a:pt x="28698" y="10304"/>
                      <a:pt x="28589" y="10507"/>
                      <a:pt x="28729" y="10631"/>
                    </a:cubicBezTo>
                    <a:cubicBezTo>
                      <a:pt x="28616" y="10941"/>
                      <a:pt x="28422" y="11216"/>
                      <a:pt x="28168" y="11426"/>
                    </a:cubicBezTo>
                    <a:cubicBezTo>
                      <a:pt x="28277" y="11504"/>
                      <a:pt x="28168" y="11660"/>
                      <a:pt x="28292" y="11769"/>
                    </a:cubicBezTo>
                    <a:cubicBezTo>
                      <a:pt x="28027" y="11909"/>
                      <a:pt x="29212" y="12704"/>
                      <a:pt x="28479" y="12517"/>
                    </a:cubicBezTo>
                    <a:cubicBezTo>
                      <a:pt x="28479" y="12517"/>
                      <a:pt x="28043" y="12517"/>
                      <a:pt x="28324" y="12627"/>
                    </a:cubicBezTo>
                    <a:cubicBezTo>
                      <a:pt x="28604" y="12736"/>
                      <a:pt x="28869" y="12814"/>
                      <a:pt x="28573" y="12751"/>
                    </a:cubicBezTo>
                    <a:cubicBezTo>
                      <a:pt x="28573" y="12751"/>
                      <a:pt x="28573" y="12938"/>
                      <a:pt x="28464" y="12876"/>
                    </a:cubicBezTo>
                    <a:cubicBezTo>
                      <a:pt x="28355" y="12814"/>
                      <a:pt x="28557" y="13001"/>
                      <a:pt x="28464" y="13016"/>
                    </a:cubicBezTo>
                    <a:cubicBezTo>
                      <a:pt x="28573" y="13016"/>
                      <a:pt x="28604" y="13250"/>
                      <a:pt x="28464" y="13172"/>
                    </a:cubicBezTo>
                    <a:cubicBezTo>
                      <a:pt x="28589" y="13422"/>
                      <a:pt x="28604" y="14076"/>
                      <a:pt x="28214" y="13827"/>
                    </a:cubicBezTo>
                    <a:cubicBezTo>
                      <a:pt x="27965" y="14793"/>
                      <a:pt x="27279" y="12845"/>
                      <a:pt x="27373" y="12751"/>
                    </a:cubicBezTo>
                    <a:cubicBezTo>
                      <a:pt x="27217" y="12658"/>
                      <a:pt x="27170" y="12564"/>
                      <a:pt x="27170" y="12533"/>
                    </a:cubicBezTo>
                    <a:cubicBezTo>
                      <a:pt x="27188" y="12620"/>
                      <a:pt x="27188" y="12711"/>
                      <a:pt x="27170" y="12798"/>
                    </a:cubicBezTo>
                    <a:cubicBezTo>
                      <a:pt x="27170" y="12798"/>
                      <a:pt x="27170" y="12798"/>
                      <a:pt x="26983" y="12673"/>
                    </a:cubicBezTo>
                    <a:cubicBezTo>
                      <a:pt x="26983" y="12814"/>
                      <a:pt x="26983" y="13032"/>
                      <a:pt x="26858" y="12969"/>
                    </a:cubicBezTo>
                    <a:cubicBezTo>
                      <a:pt x="26983" y="13125"/>
                      <a:pt x="26578" y="13234"/>
                      <a:pt x="26484" y="13094"/>
                    </a:cubicBezTo>
                    <a:cubicBezTo>
                      <a:pt x="26391" y="13203"/>
                      <a:pt x="26001" y="12751"/>
                      <a:pt x="26484" y="12798"/>
                    </a:cubicBezTo>
                    <a:cubicBezTo>
                      <a:pt x="26282" y="12798"/>
                      <a:pt x="26484" y="12704"/>
                      <a:pt x="26328" y="12595"/>
                    </a:cubicBezTo>
                    <a:cubicBezTo>
                      <a:pt x="26328" y="12876"/>
                      <a:pt x="26110" y="12424"/>
                      <a:pt x="26328" y="12595"/>
                    </a:cubicBezTo>
                    <a:cubicBezTo>
                      <a:pt x="26547" y="12767"/>
                      <a:pt x="26328" y="12595"/>
                      <a:pt x="26469" y="12502"/>
                    </a:cubicBezTo>
                    <a:cubicBezTo>
                      <a:pt x="26282" y="12502"/>
                      <a:pt x="26469" y="12206"/>
                      <a:pt x="26469" y="12393"/>
                    </a:cubicBezTo>
                    <a:cubicBezTo>
                      <a:pt x="26426" y="12350"/>
                      <a:pt x="26425" y="12281"/>
                      <a:pt x="26467" y="12238"/>
                    </a:cubicBezTo>
                    <a:cubicBezTo>
                      <a:pt x="26467" y="12238"/>
                      <a:pt x="26468" y="12237"/>
                      <a:pt x="26469" y="12237"/>
                    </a:cubicBezTo>
                    <a:cubicBezTo>
                      <a:pt x="26266" y="12315"/>
                      <a:pt x="26157" y="12455"/>
                      <a:pt x="26266" y="12237"/>
                    </a:cubicBezTo>
                    <a:cubicBezTo>
                      <a:pt x="26126" y="12237"/>
                      <a:pt x="26079" y="12315"/>
                      <a:pt x="26266" y="12143"/>
                    </a:cubicBezTo>
                    <a:cubicBezTo>
                      <a:pt x="25954" y="12019"/>
                      <a:pt x="26812" y="12237"/>
                      <a:pt x="26640" y="11941"/>
                    </a:cubicBezTo>
                    <a:cubicBezTo>
                      <a:pt x="26640" y="12097"/>
                      <a:pt x="25939" y="12065"/>
                      <a:pt x="26313" y="11941"/>
                    </a:cubicBezTo>
                    <a:cubicBezTo>
                      <a:pt x="26001" y="11941"/>
                      <a:pt x="26313" y="11832"/>
                      <a:pt x="26484" y="11816"/>
                    </a:cubicBezTo>
                    <a:cubicBezTo>
                      <a:pt x="26157" y="11816"/>
                      <a:pt x="26094" y="11644"/>
                      <a:pt x="26359" y="11722"/>
                    </a:cubicBezTo>
                    <a:cubicBezTo>
                      <a:pt x="26282" y="11722"/>
                      <a:pt x="26359" y="11598"/>
                      <a:pt x="26484" y="11722"/>
                    </a:cubicBezTo>
                    <a:lnTo>
                      <a:pt x="26484" y="11613"/>
                    </a:lnTo>
                    <a:cubicBezTo>
                      <a:pt x="26484" y="11613"/>
                      <a:pt x="26484" y="11613"/>
                      <a:pt x="26718" y="11613"/>
                    </a:cubicBezTo>
                    <a:cubicBezTo>
                      <a:pt x="26422" y="11613"/>
                      <a:pt x="26593" y="11426"/>
                      <a:pt x="26843" y="11613"/>
                    </a:cubicBezTo>
                    <a:cubicBezTo>
                      <a:pt x="26515" y="11348"/>
                      <a:pt x="26843" y="11613"/>
                      <a:pt x="26843" y="11504"/>
                    </a:cubicBezTo>
                    <a:cubicBezTo>
                      <a:pt x="26843" y="11395"/>
                      <a:pt x="27154" y="11083"/>
                      <a:pt x="27014" y="11504"/>
                    </a:cubicBezTo>
                    <a:cubicBezTo>
                      <a:pt x="27232" y="11379"/>
                      <a:pt x="27201" y="11379"/>
                      <a:pt x="27279" y="11161"/>
                    </a:cubicBezTo>
                    <a:cubicBezTo>
                      <a:pt x="27357" y="10943"/>
                      <a:pt x="27030" y="11629"/>
                      <a:pt x="27045" y="11270"/>
                    </a:cubicBezTo>
                    <a:cubicBezTo>
                      <a:pt x="26921" y="11364"/>
                      <a:pt x="27045" y="11037"/>
                      <a:pt x="27045" y="11068"/>
                    </a:cubicBezTo>
                    <a:cubicBezTo>
                      <a:pt x="27045" y="11099"/>
                      <a:pt x="27217" y="10896"/>
                      <a:pt x="27357" y="10678"/>
                    </a:cubicBezTo>
                    <a:cubicBezTo>
                      <a:pt x="27217" y="10787"/>
                      <a:pt x="27279" y="10460"/>
                      <a:pt x="27357" y="10538"/>
                    </a:cubicBezTo>
                    <a:cubicBezTo>
                      <a:pt x="27435" y="10616"/>
                      <a:pt x="27357" y="10382"/>
                      <a:pt x="27357" y="10460"/>
                    </a:cubicBezTo>
                    <a:cubicBezTo>
                      <a:pt x="27264" y="10273"/>
                      <a:pt x="27357" y="10382"/>
                      <a:pt x="27357" y="10288"/>
                    </a:cubicBezTo>
                    <a:cubicBezTo>
                      <a:pt x="27170" y="10288"/>
                      <a:pt x="27357" y="10195"/>
                      <a:pt x="27248" y="10117"/>
                    </a:cubicBezTo>
                    <a:cubicBezTo>
                      <a:pt x="27139" y="10039"/>
                      <a:pt x="27248" y="9821"/>
                      <a:pt x="27529" y="9961"/>
                    </a:cubicBezTo>
                    <a:cubicBezTo>
                      <a:pt x="27388" y="9883"/>
                      <a:pt x="27326" y="9743"/>
                      <a:pt x="27529" y="9836"/>
                    </a:cubicBezTo>
                    <a:cubicBezTo>
                      <a:pt x="27731" y="9930"/>
                      <a:pt x="27373" y="9711"/>
                      <a:pt x="27529" y="9696"/>
                    </a:cubicBezTo>
                    <a:cubicBezTo>
                      <a:pt x="27264" y="9696"/>
                      <a:pt x="27529" y="9696"/>
                      <a:pt x="27529" y="9509"/>
                    </a:cubicBezTo>
                    <a:cubicBezTo>
                      <a:pt x="27700" y="9509"/>
                      <a:pt x="27669" y="9509"/>
                      <a:pt x="27684" y="9509"/>
                    </a:cubicBezTo>
                    <a:cubicBezTo>
                      <a:pt x="28059" y="9587"/>
                      <a:pt x="27419" y="9369"/>
                      <a:pt x="27684" y="9369"/>
                    </a:cubicBezTo>
                    <a:cubicBezTo>
                      <a:pt x="27684" y="9369"/>
                      <a:pt x="27684" y="9275"/>
                      <a:pt x="27684" y="9275"/>
                    </a:cubicBezTo>
                    <a:cubicBezTo>
                      <a:pt x="27684" y="9275"/>
                      <a:pt x="27684" y="8994"/>
                      <a:pt x="27778" y="9182"/>
                    </a:cubicBezTo>
                    <a:cubicBezTo>
                      <a:pt x="27872" y="9369"/>
                      <a:pt x="27778" y="9182"/>
                      <a:pt x="27778" y="9182"/>
                    </a:cubicBezTo>
                    <a:cubicBezTo>
                      <a:pt x="27575" y="9057"/>
                      <a:pt x="27778" y="9088"/>
                      <a:pt x="27778" y="9182"/>
                    </a:cubicBezTo>
                    <a:cubicBezTo>
                      <a:pt x="27778" y="9275"/>
                      <a:pt x="27778" y="8870"/>
                      <a:pt x="27778" y="9182"/>
                    </a:cubicBezTo>
                    <a:cubicBezTo>
                      <a:pt x="27778" y="8776"/>
                      <a:pt x="27778" y="9291"/>
                      <a:pt x="27949" y="9182"/>
                    </a:cubicBezTo>
                    <a:cubicBezTo>
                      <a:pt x="27778" y="8870"/>
                      <a:pt x="28152" y="9182"/>
                      <a:pt x="27949" y="8839"/>
                    </a:cubicBezTo>
                    <a:cubicBezTo>
                      <a:pt x="28043" y="8839"/>
                      <a:pt x="28168" y="8994"/>
                      <a:pt x="28246" y="8979"/>
                    </a:cubicBezTo>
                    <a:cubicBezTo>
                      <a:pt x="28324" y="8963"/>
                      <a:pt x="28246" y="8714"/>
                      <a:pt x="28246" y="8729"/>
                    </a:cubicBezTo>
                    <a:cubicBezTo>
                      <a:pt x="28246" y="8745"/>
                      <a:pt x="28105" y="8589"/>
                      <a:pt x="28246" y="8729"/>
                    </a:cubicBezTo>
                    <a:cubicBezTo>
                      <a:pt x="28386" y="8870"/>
                      <a:pt x="28246" y="8620"/>
                      <a:pt x="28246" y="8729"/>
                    </a:cubicBezTo>
                    <a:cubicBezTo>
                      <a:pt x="28355" y="8574"/>
                      <a:pt x="28386" y="9462"/>
                      <a:pt x="28370" y="8729"/>
                    </a:cubicBezTo>
                    <a:cubicBezTo>
                      <a:pt x="28620" y="9197"/>
                      <a:pt x="28370" y="8636"/>
                      <a:pt x="28542" y="8620"/>
                    </a:cubicBezTo>
                    <a:cubicBezTo>
                      <a:pt x="28713" y="8605"/>
                      <a:pt x="28542" y="8761"/>
                      <a:pt x="28635" y="8932"/>
                    </a:cubicBezTo>
                    <a:cubicBezTo>
                      <a:pt x="28729" y="9104"/>
                      <a:pt x="28713" y="8932"/>
                      <a:pt x="28744" y="8932"/>
                    </a:cubicBezTo>
                    <a:cubicBezTo>
                      <a:pt x="28589" y="8620"/>
                      <a:pt x="28916" y="8792"/>
                      <a:pt x="28900" y="8932"/>
                    </a:cubicBezTo>
                    <a:cubicBezTo>
                      <a:pt x="29197" y="8932"/>
                      <a:pt x="29087" y="9197"/>
                      <a:pt x="28807" y="9104"/>
                    </a:cubicBezTo>
                    <a:cubicBezTo>
                      <a:pt x="28900" y="9104"/>
                      <a:pt x="28994" y="9104"/>
                      <a:pt x="29041" y="9275"/>
                    </a:cubicBezTo>
                    <a:cubicBezTo>
                      <a:pt x="29087" y="9446"/>
                      <a:pt x="29150" y="9150"/>
                      <a:pt x="29290" y="9275"/>
                    </a:cubicBezTo>
                    <a:cubicBezTo>
                      <a:pt x="29290" y="9166"/>
                      <a:pt x="29290" y="9182"/>
                      <a:pt x="29290" y="9119"/>
                    </a:cubicBezTo>
                    <a:cubicBezTo>
                      <a:pt x="29290" y="9057"/>
                      <a:pt x="29633" y="9353"/>
                      <a:pt x="29384" y="9119"/>
                    </a:cubicBezTo>
                    <a:cubicBezTo>
                      <a:pt x="29384" y="9291"/>
                      <a:pt x="29555" y="9119"/>
                      <a:pt x="29571" y="9275"/>
                    </a:cubicBezTo>
                    <a:cubicBezTo>
                      <a:pt x="29586" y="9431"/>
                      <a:pt x="30147" y="9275"/>
                      <a:pt x="30568" y="9556"/>
                    </a:cubicBezTo>
                    <a:cubicBezTo>
                      <a:pt x="30459" y="9431"/>
                      <a:pt x="30896" y="9743"/>
                      <a:pt x="30677" y="9556"/>
                    </a:cubicBezTo>
                    <a:cubicBezTo>
                      <a:pt x="31488" y="9836"/>
                      <a:pt x="31410" y="10756"/>
                      <a:pt x="30490" y="10304"/>
                    </a:cubicBezTo>
                    <a:cubicBezTo>
                      <a:pt x="30381" y="10304"/>
                      <a:pt x="30381" y="10304"/>
                      <a:pt x="30334" y="10304"/>
                    </a:cubicBezTo>
                    <a:cubicBezTo>
                      <a:pt x="30288" y="10304"/>
                      <a:pt x="29867" y="10070"/>
                      <a:pt x="30007" y="10304"/>
                    </a:cubicBezTo>
                    <a:cubicBezTo>
                      <a:pt x="30147" y="10538"/>
                      <a:pt x="30366" y="10429"/>
                      <a:pt x="30272" y="10584"/>
                    </a:cubicBezTo>
                    <a:cubicBezTo>
                      <a:pt x="30521" y="10584"/>
                      <a:pt x="31613" y="12050"/>
                      <a:pt x="31379" y="11192"/>
                    </a:cubicBezTo>
                    <a:cubicBezTo>
                      <a:pt x="31207" y="11348"/>
                      <a:pt x="30958" y="10943"/>
                      <a:pt x="31083" y="10896"/>
                    </a:cubicBezTo>
                    <a:cubicBezTo>
                      <a:pt x="32392" y="11722"/>
                      <a:pt x="30833" y="10117"/>
                      <a:pt x="31737" y="10413"/>
                    </a:cubicBezTo>
                    <a:cubicBezTo>
                      <a:pt x="31737" y="10288"/>
                      <a:pt x="31846" y="10413"/>
                      <a:pt x="31893" y="10413"/>
                    </a:cubicBezTo>
                    <a:cubicBezTo>
                      <a:pt x="31668" y="10019"/>
                      <a:pt x="31372" y="9671"/>
                      <a:pt x="31020" y="9384"/>
                    </a:cubicBezTo>
                    <a:cubicBezTo>
                      <a:pt x="31301" y="9384"/>
                      <a:pt x="31737" y="9478"/>
                      <a:pt x="31581" y="9758"/>
                    </a:cubicBezTo>
                    <a:cubicBezTo>
                      <a:pt x="31940" y="10304"/>
                      <a:pt x="32080" y="9758"/>
                      <a:pt x="31893" y="9556"/>
                    </a:cubicBezTo>
                    <a:cubicBezTo>
                      <a:pt x="32049" y="9556"/>
                      <a:pt x="31893" y="9026"/>
                      <a:pt x="32127" y="9337"/>
                    </a:cubicBezTo>
                    <a:cubicBezTo>
                      <a:pt x="32127" y="9244"/>
                      <a:pt x="31924" y="9057"/>
                      <a:pt x="32127" y="9213"/>
                    </a:cubicBezTo>
                    <a:cubicBezTo>
                      <a:pt x="31971" y="8807"/>
                      <a:pt x="32236" y="9213"/>
                      <a:pt x="32423" y="9353"/>
                    </a:cubicBezTo>
                    <a:cubicBezTo>
                      <a:pt x="32423" y="9259"/>
                      <a:pt x="32423" y="9228"/>
                      <a:pt x="32423" y="9353"/>
                    </a:cubicBezTo>
                    <a:cubicBezTo>
                      <a:pt x="32221" y="9119"/>
                      <a:pt x="32564" y="9197"/>
                      <a:pt x="32517" y="8932"/>
                    </a:cubicBezTo>
                    <a:cubicBezTo>
                      <a:pt x="32626" y="9072"/>
                      <a:pt x="32953" y="9322"/>
                      <a:pt x="32688" y="9026"/>
                    </a:cubicBezTo>
                    <a:cubicBezTo>
                      <a:pt x="32844" y="9026"/>
                      <a:pt x="32595" y="8885"/>
                      <a:pt x="32782" y="9026"/>
                    </a:cubicBezTo>
                    <a:cubicBezTo>
                      <a:pt x="32702" y="8968"/>
                      <a:pt x="32619" y="8916"/>
                      <a:pt x="32532" y="8870"/>
                    </a:cubicBezTo>
                    <a:lnTo>
                      <a:pt x="32532" y="8870"/>
                    </a:lnTo>
                    <a:cubicBezTo>
                      <a:pt x="31815" y="8309"/>
                      <a:pt x="33203" y="8729"/>
                      <a:pt x="33561" y="8979"/>
                    </a:cubicBezTo>
                    <a:cubicBezTo>
                      <a:pt x="33390" y="8729"/>
                      <a:pt x="33140" y="8683"/>
                      <a:pt x="32906" y="8496"/>
                    </a:cubicBezTo>
                    <a:lnTo>
                      <a:pt x="32906" y="8496"/>
                    </a:lnTo>
                    <a:cubicBezTo>
                      <a:pt x="32906" y="8496"/>
                      <a:pt x="32906" y="8496"/>
                      <a:pt x="32797" y="8496"/>
                    </a:cubicBezTo>
                    <a:lnTo>
                      <a:pt x="32797" y="8496"/>
                    </a:lnTo>
                    <a:lnTo>
                      <a:pt x="32564" y="8309"/>
                    </a:lnTo>
                    <a:cubicBezTo>
                      <a:pt x="32688" y="8309"/>
                      <a:pt x="32330" y="8153"/>
                      <a:pt x="32423" y="8153"/>
                    </a:cubicBezTo>
                    <a:cubicBezTo>
                      <a:pt x="32221" y="8059"/>
                      <a:pt x="31176" y="7186"/>
                      <a:pt x="31394" y="7155"/>
                    </a:cubicBezTo>
                    <a:cubicBezTo>
                      <a:pt x="32158" y="7436"/>
                      <a:pt x="32953" y="8246"/>
                      <a:pt x="33701" y="8714"/>
                    </a:cubicBezTo>
                    <a:lnTo>
                      <a:pt x="33701" y="8714"/>
                    </a:lnTo>
                    <a:cubicBezTo>
                      <a:pt x="33931" y="8894"/>
                      <a:pt x="34135" y="9103"/>
                      <a:pt x="34309" y="9337"/>
                    </a:cubicBezTo>
                    <a:lnTo>
                      <a:pt x="34309" y="9337"/>
                    </a:lnTo>
                    <a:cubicBezTo>
                      <a:pt x="34481" y="9446"/>
                      <a:pt x="34465" y="9602"/>
                      <a:pt x="34309" y="9337"/>
                    </a:cubicBezTo>
                    <a:cubicBezTo>
                      <a:pt x="34309" y="9337"/>
                      <a:pt x="34013" y="9337"/>
                      <a:pt x="34216" y="9462"/>
                    </a:cubicBezTo>
                    <a:cubicBezTo>
                      <a:pt x="35338" y="9711"/>
                      <a:pt x="33811" y="8729"/>
                      <a:pt x="33670" y="8418"/>
                    </a:cubicBezTo>
                    <a:cubicBezTo>
                      <a:pt x="33670" y="8418"/>
                      <a:pt x="33670" y="8418"/>
                      <a:pt x="33670" y="8418"/>
                    </a:cubicBezTo>
                    <a:cubicBezTo>
                      <a:pt x="32928" y="8092"/>
                      <a:pt x="32240" y="7655"/>
                      <a:pt x="31628" y="7124"/>
                    </a:cubicBezTo>
                    <a:cubicBezTo>
                      <a:pt x="31971" y="7280"/>
                      <a:pt x="32283" y="7623"/>
                      <a:pt x="32610" y="7669"/>
                    </a:cubicBezTo>
                    <a:cubicBezTo>
                      <a:pt x="32486" y="7498"/>
                      <a:pt x="32860" y="7779"/>
                      <a:pt x="32766" y="7669"/>
                    </a:cubicBezTo>
                    <a:cubicBezTo>
                      <a:pt x="32514" y="7656"/>
                      <a:pt x="32275" y="7551"/>
                      <a:pt x="32096" y="7373"/>
                    </a:cubicBezTo>
                    <a:cubicBezTo>
                      <a:pt x="32423" y="7514"/>
                      <a:pt x="32096" y="7373"/>
                      <a:pt x="32096" y="7295"/>
                    </a:cubicBezTo>
                    <a:lnTo>
                      <a:pt x="32096" y="7295"/>
                    </a:lnTo>
                    <a:cubicBezTo>
                      <a:pt x="31659" y="6765"/>
                      <a:pt x="33655" y="8059"/>
                      <a:pt x="33000" y="7560"/>
                    </a:cubicBezTo>
                    <a:cubicBezTo>
                      <a:pt x="33249" y="7742"/>
                      <a:pt x="33522" y="7889"/>
                      <a:pt x="33811" y="7997"/>
                    </a:cubicBezTo>
                    <a:cubicBezTo>
                      <a:pt x="33530" y="7810"/>
                      <a:pt x="33811" y="7888"/>
                      <a:pt x="33966" y="7997"/>
                    </a:cubicBezTo>
                    <a:cubicBezTo>
                      <a:pt x="33873" y="7903"/>
                      <a:pt x="33608" y="7794"/>
                      <a:pt x="33670" y="7903"/>
                    </a:cubicBezTo>
                    <a:cubicBezTo>
                      <a:pt x="33187" y="7685"/>
                      <a:pt x="32688" y="7311"/>
                      <a:pt x="32111" y="7077"/>
                    </a:cubicBezTo>
                    <a:cubicBezTo>
                      <a:pt x="31956" y="7077"/>
                      <a:pt x="31223" y="6719"/>
                      <a:pt x="31332" y="6563"/>
                    </a:cubicBezTo>
                    <a:cubicBezTo>
                      <a:pt x="31114" y="6282"/>
                      <a:pt x="31488" y="6656"/>
                      <a:pt x="31628" y="6641"/>
                    </a:cubicBezTo>
                    <a:cubicBezTo>
                      <a:pt x="31426" y="6641"/>
                      <a:pt x="31301" y="6391"/>
                      <a:pt x="31098" y="6360"/>
                    </a:cubicBezTo>
                    <a:cubicBezTo>
                      <a:pt x="30896" y="6329"/>
                      <a:pt x="30911" y="6360"/>
                      <a:pt x="30880" y="6282"/>
                    </a:cubicBezTo>
                    <a:cubicBezTo>
                      <a:pt x="30849" y="6204"/>
                      <a:pt x="30974" y="6282"/>
                      <a:pt x="30880" y="6282"/>
                    </a:cubicBezTo>
                    <a:cubicBezTo>
                      <a:pt x="30786" y="6282"/>
                      <a:pt x="30709" y="6204"/>
                      <a:pt x="30740" y="6282"/>
                    </a:cubicBezTo>
                    <a:cubicBezTo>
                      <a:pt x="30771" y="6360"/>
                      <a:pt x="30568" y="6173"/>
                      <a:pt x="30740" y="6282"/>
                    </a:cubicBezTo>
                    <a:lnTo>
                      <a:pt x="30506" y="6142"/>
                    </a:lnTo>
                    <a:cubicBezTo>
                      <a:pt x="30506" y="6142"/>
                      <a:pt x="30506" y="6142"/>
                      <a:pt x="30506" y="6142"/>
                    </a:cubicBezTo>
                    <a:lnTo>
                      <a:pt x="30101" y="5861"/>
                    </a:lnTo>
                    <a:lnTo>
                      <a:pt x="30101" y="5861"/>
                    </a:lnTo>
                    <a:cubicBezTo>
                      <a:pt x="30026" y="5804"/>
                      <a:pt x="29948" y="5752"/>
                      <a:pt x="29867" y="5705"/>
                    </a:cubicBezTo>
                    <a:lnTo>
                      <a:pt x="29867" y="5705"/>
                    </a:lnTo>
                    <a:lnTo>
                      <a:pt x="29867" y="5705"/>
                    </a:lnTo>
                    <a:lnTo>
                      <a:pt x="29867" y="5705"/>
                    </a:lnTo>
                    <a:lnTo>
                      <a:pt x="29664" y="5612"/>
                    </a:lnTo>
                    <a:lnTo>
                      <a:pt x="29664" y="5612"/>
                    </a:lnTo>
                    <a:cubicBezTo>
                      <a:pt x="29664" y="5612"/>
                      <a:pt x="29508" y="5612"/>
                      <a:pt x="29664" y="5612"/>
                    </a:cubicBezTo>
                    <a:lnTo>
                      <a:pt x="29664" y="5612"/>
                    </a:lnTo>
                    <a:lnTo>
                      <a:pt x="29664" y="5612"/>
                    </a:lnTo>
                    <a:lnTo>
                      <a:pt x="29914" y="5705"/>
                    </a:lnTo>
                    <a:lnTo>
                      <a:pt x="29711" y="5612"/>
                    </a:lnTo>
                    <a:lnTo>
                      <a:pt x="29851" y="5612"/>
                    </a:lnTo>
                    <a:lnTo>
                      <a:pt x="29773" y="5612"/>
                    </a:lnTo>
                    <a:cubicBezTo>
                      <a:pt x="29732" y="5603"/>
                      <a:pt x="29690" y="5603"/>
                      <a:pt x="29649" y="5612"/>
                    </a:cubicBezTo>
                    <a:lnTo>
                      <a:pt x="29649" y="5612"/>
                    </a:lnTo>
                    <a:cubicBezTo>
                      <a:pt x="29607" y="5620"/>
                      <a:pt x="29565" y="5620"/>
                      <a:pt x="29524" y="5612"/>
                    </a:cubicBezTo>
                    <a:lnTo>
                      <a:pt x="29836" y="5721"/>
                    </a:lnTo>
                    <a:cubicBezTo>
                      <a:pt x="29722" y="5665"/>
                      <a:pt x="29601" y="5623"/>
                      <a:pt x="29477" y="5596"/>
                    </a:cubicBezTo>
                    <a:lnTo>
                      <a:pt x="29477" y="5596"/>
                    </a:lnTo>
                    <a:cubicBezTo>
                      <a:pt x="29477" y="5596"/>
                      <a:pt x="29306" y="5596"/>
                      <a:pt x="29352" y="5596"/>
                    </a:cubicBezTo>
                    <a:cubicBezTo>
                      <a:pt x="29399" y="5596"/>
                      <a:pt x="29352" y="5596"/>
                      <a:pt x="29352" y="5596"/>
                    </a:cubicBezTo>
                    <a:lnTo>
                      <a:pt x="29352" y="5596"/>
                    </a:lnTo>
                    <a:lnTo>
                      <a:pt x="29228" y="5596"/>
                    </a:lnTo>
                    <a:lnTo>
                      <a:pt x="29228" y="5596"/>
                    </a:lnTo>
                    <a:lnTo>
                      <a:pt x="28807" y="5471"/>
                    </a:lnTo>
                    <a:lnTo>
                      <a:pt x="28807" y="5471"/>
                    </a:lnTo>
                    <a:cubicBezTo>
                      <a:pt x="28651" y="5471"/>
                      <a:pt x="27918" y="5191"/>
                      <a:pt x="28090" y="5222"/>
                    </a:cubicBezTo>
                    <a:lnTo>
                      <a:pt x="28090" y="5222"/>
                    </a:lnTo>
                    <a:lnTo>
                      <a:pt x="28183" y="5222"/>
                    </a:lnTo>
                    <a:lnTo>
                      <a:pt x="28183" y="5222"/>
                    </a:lnTo>
                    <a:cubicBezTo>
                      <a:pt x="28355" y="5222"/>
                      <a:pt x="28511" y="5316"/>
                      <a:pt x="28682" y="5362"/>
                    </a:cubicBezTo>
                    <a:lnTo>
                      <a:pt x="28511" y="5362"/>
                    </a:lnTo>
                    <a:lnTo>
                      <a:pt x="28667" y="5362"/>
                    </a:lnTo>
                    <a:lnTo>
                      <a:pt x="28573" y="5362"/>
                    </a:lnTo>
                    <a:cubicBezTo>
                      <a:pt x="28667" y="5362"/>
                      <a:pt x="28464" y="5362"/>
                      <a:pt x="28573" y="5362"/>
                    </a:cubicBezTo>
                    <a:lnTo>
                      <a:pt x="28573" y="5362"/>
                    </a:lnTo>
                    <a:cubicBezTo>
                      <a:pt x="28854" y="5440"/>
                      <a:pt x="29477" y="5627"/>
                      <a:pt x="28869" y="5362"/>
                    </a:cubicBezTo>
                    <a:lnTo>
                      <a:pt x="28869" y="5362"/>
                    </a:lnTo>
                    <a:lnTo>
                      <a:pt x="28776" y="5362"/>
                    </a:lnTo>
                    <a:lnTo>
                      <a:pt x="28776" y="5362"/>
                    </a:lnTo>
                    <a:lnTo>
                      <a:pt x="28776" y="5362"/>
                    </a:lnTo>
                    <a:lnTo>
                      <a:pt x="28776" y="5362"/>
                    </a:lnTo>
                    <a:lnTo>
                      <a:pt x="28776" y="5362"/>
                    </a:lnTo>
                    <a:lnTo>
                      <a:pt x="29306" y="5487"/>
                    </a:lnTo>
                    <a:lnTo>
                      <a:pt x="29087" y="5487"/>
                    </a:lnTo>
                    <a:lnTo>
                      <a:pt x="29384" y="5487"/>
                    </a:lnTo>
                    <a:lnTo>
                      <a:pt x="29617" y="5487"/>
                    </a:lnTo>
                    <a:lnTo>
                      <a:pt x="29617" y="5487"/>
                    </a:lnTo>
                    <a:cubicBezTo>
                      <a:pt x="29415" y="5487"/>
                      <a:pt x="29617" y="5487"/>
                      <a:pt x="29742" y="5487"/>
                    </a:cubicBezTo>
                    <a:lnTo>
                      <a:pt x="29742" y="5487"/>
                    </a:lnTo>
                    <a:lnTo>
                      <a:pt x="29742" y="5487"/>
                    </a:lnTo>
                    <a:cubicBezTo>
                      <a:pt x="30128" y="5587"/>
                      <a:pt x="30504" y="5722"/>
                      <a:pt x="30864" y="5892"/>
                    </a:cubicBezTo>
                    <a:cubicBezTo>
                      <a:pt x="30864" y="5892"/>
                      <a:pt x="30864" y="5892"/>
                      <a:pt x="30864" y="5892"/>
                    </a:cubicBezTo>
                    <a:cubicBezTo>
                      <a:pt x="30864" y="5892"/>
                      <a:pt x="31270" y="6048"/>
                      <a:pt x="31441" y="6142"/>
                    </a:cubicBezTo>
                    <a:lnTo>
                      <a:pt x="31441" y="6142"/>
                    </a:lnTo>
                    <a:lnTo>
                      <a:pt x="32189" y="6500"/>
                    </a:lnTo>
                    <a:cubicBezTo>
                      <a:pt x="31956" y="6376"/>
                      <a:pt x="31722" y="6235"/>
                      <a:pt x="31457" y="6111"/>
                    </a:cubicBezTo>
                    <a:lnTo>
                      <a:pt x="31457" y="6111"/>
                    </a:lnTo>
                    <a:lnTo>
                      <a:pt x="31176" y="5986"/>
                    </a:lnTo>
                    <a:lnTo>
                      <a:pt x="31301" y="5986"/>
                    </a:lnTo>
                    <a:cubicBezTo>
                      <a:pt x="31301" y="5986"/>
                      <a:pt x="30896" y="5846"/>
                      <a:pt x="31083" y="5892"/>
                    </a:cubicBezTo>
                    <a:lnTo>
                      <a:pt x="30958" y="5892"/>
                    </a:lnTo>
                    <a:lnTo>
                      <a:pt x="31239" y="5986"/>
                    </a:lnTo>
                    <a:cubicBezTo>
                      <a:pt x="31152" y="5934"/>
                      <a:pt x="31057" y="5897"/>
                      <a:pt x="30958" y="5877"/>
                    </a:cubicBezTo>
                    <a:cubicBezTo>
                      <a:pt x="31116" y="5914"/>
                      <a:pt x="31273" y="5961"/>
                      <a:pt x="31426" y="6017"/>
                    </a:cubicBezTo>
                    <a:lnTo>
                      <a:pt x="31285" y="6017"/>
                    </a:lnTo>
                    <a:lnTo>
                      <a:pt x="31285" y="6017"/>
                    </a:lnTo>
                    <a:lnTo>
                      <a:pt x="30584" y="4380"/>
                    </a:lnTo>
                    <a:cubicBezTo>
                      <a:pt x="38732" y="7070"/>
                      <a:pt x="44371" y="14514"/>
                      <a:pt x="44753" y="23086"/>
                    </a:cubicBezTo>
                    <a:cubicBezTo>
                      <a:pt x="44742" y="23396"/>
                      <a:pt x="44700" y="23704"/>
                      <a:pt x="44629" y="24006"/>
                    </a:cubicBezTo>
                    <a:cubicBezTo>
                      <a:pt x="44691" y="23912"/>
                      <a:pt x="44613" y="24084"/>
                      <a:pt x="44613" y="24131"/>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09" name="Google Shape;109;p14"/>
              <p:cNvSpPr/>
              <p:nvPr/>
            </p:nvSpPr>
            <p:spPr>
              <a:xfrm rot="-5400000">
                <a:off x="10654635" y="7242900"/>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10" name="Google Shape;110;p14"/>
              <p:cNvSpPr/>
              <p:nvPr/>
            </p:nvSpPr>
            <p:spPr>
              <a:xfrm rot="-5400000">
                <a:off x="10647776" y="7212394"/>
                <a:ext cx="41027" cy="46516"/>
              </a:xfrm>
              <a:custGeom>
                <a:rect b="b" l="l" r="r" t="t"/>
                <a:pathLst>
                  <a:path extrusionOk="0" h="46516" w="41027">
                    <a:moveTo>
                      <a:pt x="36554" y="3664"/>
                    </a:moveTo>
                    <a:cubicBezTo>
                      <a:pt x="39537" y="6127"/>
                      <a:pt x="41028" y="10206"/>
                      <a:pt x="41028" y="15901"/>
                    </a:cubicBezTo>
                    <a:lnTo>
                      <a:pt x="41028" y="46517"/>
                    </a:lnTo>
                    <a:lnTo>
                      <a:pt x="28854" y="46517"/>
                    </a:lnTo>
                    <a:lnTo>
                      <a:pt x="28854" y="18863"/>
                    </a:lnTo>
                    <a:cubicBezTo>
                      <a:pt x="28943" y="16981"/>
                      <a:pt x="28618" y="15103"/>
                      <a:pt x="27903" y="13360"/>
                    </a:cubicBezTo>
                    <a:cubicBezTo>
                      <a:pt x="26734" y="11038"/>
                      <a:pt x="24536" y="9869"/>
                      <a:pt x="21278" y="9869"/>
                    </a:cubicBezTo>
                    <a:cubicBezTo>
                      <a:pt x="17705" y="9597"/>
                      <a:pt x="14368" y="11672"/>
                      <a:pt x="13032" y="14997"/>
                    </a:cubicBezTo>
                    <a:cubicBezTo>
                      <a:pt x="12195" y="17206"/>
                      <a:pt x="11803" y="19558"/>
                      <a:pt x="11878" y="21918"/>
                    </a:cubicBezTo>
                    <a:lnTo>
                      <a:pt x="11878" y="46517"/>
                    </a:lnTo>
                    <a:lnTo>
                      <a:pt x="0" y="46517"/>
                    </a:lnTo>
                    <a:lnTo>
                      <a:pt x="0" y="1155"/>
                    </a:lnTo>
                    <a:lnTo>
                      <a:pt x="11504" y="1155"/>
                    </a:lnTo>
                    <a:lnTo>
                      <a:pt x="11504" y="7811"/>
                    </a:lnTo>
                    <a:cubicBezTo>
                      <a:pt x="12650" y="5897"/>
                      <a:pt x="14110" y="4190"/>
                      <a:pt x="15822" y="2760"/>
                    </a:cubicBezTo>
                    <a:cubicBezTo>
                      <a:pt x="18522" y="851"/>
                      <a:pt x="21777" y="-114"/>
                      <a:pt x="25081" y="17"/>
                    </a:cubicBezTo>
                    <a:cubicBezTo>
                      <a:pt x="29217" y="-165"/>
                      <a:pt x="33283" y="1128"/>
                      <a:pt x="36554" y="3664"/>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11" name="Google Shape;111;p14"/>
              <p:cNvSpPr/>
              <p:nvPr/>
            </p:nvSpPr>
            <p:spPr>
              <a:xfrm rot="-5400000">
                <a:off x="10647372" y="7164586"/>
                <a:ext cx="26265" cy="62088"/>
              </a:xfrm>
              <a:custGeom>
                <a:rect b="b" l="l" r="r" t="t"/>
                <a:pathLst>
                  <a:path extrusionOk="0" h="62088" w="26265">
                    <a:moveTo>
                      <a:pt x="23476" y="0"/>
                    </a:moveTo>
                    <a:lnTo>
                      <a:pt x="25970" y="187"/>
                    </a:lnTo>
                    <a:lnTo>
                      <a:pt x="25970" y="9930"/>
                    </a:lnTo>
                    <a:cubicBezTo>
                      <a:pt x="24857" y="9809"/>
                      <a:pt x="23738" y="9746"/>
                      <a:pt x="22618" y="9743"/>
                    </a:cubicBezTo>
                    <a:cubicBezTo>
                      <a:pt x="21432" y="9564"/>
                      <a:pt x="20229" y="9943"/>
                      <a:pt x="19360" y="10771"/>
                    </a:cubicBezTo>
                    <a:cubicBezTo>
                      <a:pt x="18789" y="11459"/>
                      <a:pt x="18475" y="12325"/>
                      <a:pt x="18472" y="13219"/>
                    </a:cubicBezTo>
                    <a:lnTo>
                      <a:pt x="18472" y="17054"/>
                    </a:lnTo>
                    <a:lnTo>
                      <a:pt x="26266" y="17054"/>
                    </a:lnTo>
                    <a:lnTo>
                      <a:pt x="26266" y="25440"/>
                    </a:lnTo>
                    <a:lnTo>
                      <a:pt x="18472" y="25440"/>
                    </a:lnTo>
                    <a:lnTo>
                      <a:pt x="18472" y="62088"/>
                    </a:lnTo>
                    <a:lnTo>
                      <a:pt x="6672" y="62088"/>
                    </a:lnTo>
                    <a:lnTo>
                      <a:pt x="6672" y="25440"/>
                    </a:lnTo>
                    <a:lnTo>
                      <a:pt x="0" y="25440"/>
                    </a:lnTo>
                    <a:lnTo>
                      <a:pt x="0" y="17054"/>
                    </a:lnTo>
                    <a:lnTo>
                      <a:pt x="6500" y="17054"/>
                    </a:lnTo>
                    <a:lnTo>
                      <a:pt x="6500" y="14139"/>
                    </a:lnTo>
                    <a:cubicBezTo>
                      <a:pt x="6500" y="9275"/>
                      <a:pt x="7321" y="5924"/>
                      <a:pt x="8963" y="4084"/>
                    </a:cubicBezTo>
                    <a:cubicBezTo>
                      <a:pt x="10693" y="1356"/>
                      <a:pt x="14840" y="0"/>
                      <a:pt x="21434" y="0"/>
                    </a:cubicBezTo>
                    <a:cubicBezTo>
                      <a:pt x="22182" y="0"/>
                      <a:pt x="22868" y="0"/>
                      <a:pt x="23476" y="0"/>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12" name="Google Shape;112;p14"/>
              <p:cNvSpPr/>
              <p:nvPr/>
            </p:nvSpPr>
            <p:spPr>
              <a:xfrm rot="-5400000">
                <a:off x="10646133" y="6877843"/>
                <a:ext cx="44501" cy="46328"/>
              </a:xfrm>
              <a:custGeom>
                <a:rect b="b" l="l" r="r" t="t"/>
                <a:pathLst>
                  <a:path extrusionOk="0" h="46328" w="44501">
                    <a:moveTo>
                      <a:pt x="38977" y="39516"/>
                    </a:moveTo>
                    <a:cubicBezTo>
                      <a:pt x="35309" y="44047"/>
                      <a:pt x="29733" y="46318"/>
                      <a:pt x="22251" y="46328"/>
                    </a:cubicBezTo>
                    <a:cubicBezTo>
                      <a:pt x="14769" y="46339"/>
                      <a:pt x="9188" y="44068"/>
                      <a:pt x="5510" y="39516"/>
                    </a:cubicBezTo>
                    <a:cubicBezTo>
                      <a:pt x="1815" y="34897"/>
                      <a:pt x="-132" y="29124"/>
                      <a:pt x="7" y="23211"/>
                    </a:cubicBezTo>
                    <a:cubicBezTo>
                      <a:pt x="-118" y="17296"/>
                      <a:pt x="1829" y="11523"/>
                      <a:pt x="5510" y="6890"/>
                    </a:cubicBezTo>
                    <a:cubicBezTo>
                      <a:pt x="9188" y="2286"/>
                      <a:pt x="14769" y="-10"/>
                      <a:pt x="22251" y="0"/>
                    </a:cubicBezTo>
                    <a:cubicBezTo>
                      <a:pt x="29733" y="10"/>
                      <a:pt x="35309" y="2307"/>
                      <a:pt x="38977" y="6890"/>
                    </a:cubicBezTo>
                    <a:cubicBezTo>
                      <a:pt x="42662" y="11521"/>
                      <a:pt x="44614" y="17294"/>
                      <a:pt x="44495" y="23211"/>
                    </a:cubicBezTo>
                    <a:cubicBezTo>
                      <a:pt x="44629" y="29126"/>
                      <a:pt x="42675" y="34898"/>
                      <a:pt x="38977" y="39516"/>
                    </a:cubicBezTo>
                    <a:close/>
                    <a:moveTo>
                      <a:pt x="29874" y="33281"/>
                    </a:moveTo>
                    <a:cubicBezTo>
                      <a:pt x="31833" y="30303"/>
                      <a:pt x="32775" y="26769"/>
                      <a:pt x="32555" y="23211"/>
                    </a:cubicBezTo>
                    <a:cubicBezTo>
                      <a:pt x="32782" y="19652"/>
                      <a:pt x="31841" y="16116"/>
                      <a:pt x="29874" y="13141"/>
                    </a:cubicBezTo>
                    <a:cubicBezTo>
                      <a:pt x="26221" y="8901"/>
                      <a:pt x="19824" y="8424"/>
                      <a:pt x="15584" y="12076"/>
                    </a:cubicBezTo>
                    <a:cubicBezTo>
                      <a:pt x="15204" y="12404"/>
                      <a:pt x="14847" y="12760"/>
                      <a:pt x="14519" y="13141"/>
                    </a:cubicBezTo>
                    <a:cubicBezTo>
                      <a:pt x="12548" y="16114"/>
                      <a:pt x="11600" y="19650"/>
                      <a:pt x="11823" y="23211"/>
                    </a:cubicBezTo>
                    <a:cubicBezTo>
                      <a:pt x="11600" y="26782"/>
                      <a:pt x="12546" y="30328"/>
                      <a:pt x="14519" y="33312"/>
                    </a:cubicBezTo>
                    <a:cubicBezTo>
                      <a:pt x="18145" y="37552"/>
                      <a:pt x="24521" y="38050"/>
                      <a:pt x="28761" y="34425"/>
                    </a:cubicBezTo>
                    <a:cubicBezTo>
                      <a:pt x="29160" y="34083"/>
                      <a:pt x="29532" y="33711"/>
                      <a:pt x="29874" y="333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13" name="Google Shape;113;p14"/>
              <p:cNvSpPr/>
              <p:nvPr/>
            </p:nvSpPr>
            <p:spPr>
              <a:xfrm rot="-5400000">
                <a:off x="10635737" y="7067825"/>
                <a:ext cx="65151" cy="46470"/>
              </a:xfrm>
              <a:custGeom>
                <a:rect b="b" l="l" r="r" t="t"/>
                <a:pathLst>
                  <a:path extrusionOk="0" h="46470" w="65151">
                    <a:moveTo>
                      <a:pt x="56850" y="1186"/>
                    </a:moveTo>
                    <a:cubicBezTo>
                      <a:pt x="58932" y="2071"/>
                      <a:pt x="60753" y="3478"/>
                      <a:pt x="62134" y="5271"/>
                    </a:cubicBezTo>
                    <a:cubicBezTo>
                      <a:pt x="63468" y="6974"/>
                      <a:pt x="64359" y="8983"/>
                      <a:pt x="64722" y="11116"/>
                    </a:cubicBezTo>
                    <a:cubicBezTo>
                      <a:pt x="65051" y="13335"/>
                      <a:pt x="65191" y="15577"/>
                      <a:pt x="65143" y="17819"/>
                    </a:cubicBezTo>
                    <a:lnTo>
                      <a:pt x="65143" y="46470"/>
                    </a:lnTo>
                    <a:lnTo>
                      <a:pt x="52953" y="46470"/>
                    </a:lnTo>
                    <a:lnTo>
                      <a:pt x="52953" y="17523"/>
                    </a:lnTo>
                    <a:cubicBezTo>
                      <a:pt x="53012" y="16064"/>
                      <a:pt x="52728" y="14612"/>
                      <a:pt x="52127" y="13283"/>
                    </a:cubicBezTo>
                    <a:cubicBezTo>
                      <a:pt x="50992" y="11152"/>
                      <a:pt x="48682" y="9920"/>
                      <a:pt x="46281" y="10165"/>
                    </a:cubicBezTo>
                    <a:cubicBezTo>
                      <a:pt x="43382" y="9944"/>
                      <a:pt x="40660" y="11583"/>
                      <a:pt x="39500" y="14249"/>
                    </a:cubicBezTo>
                    <a:cubicBezTo>
                      <a:pt x="38811" y="15902"/>
                      <a:pt x="38482" y="17682"/>
                      <a:pt x="38534" y="19471"/>
                    </a:cubicBezTo>
                    <a:lnTo>
                      <a:pt x="38534" y="46470"/>
                    </a:lnTo>
                    <a:lnTo>
                      <a:pt x="26562" y="46470"/>
                    </a:lnTo>
                    <a:lnTo>
                      <a:pt x="26562" y="19409"/>
                    </a:lnTo>
                    <a:cubicBezTo>
                      <a:pt x="26671" y="17415"/>
                      <a:pt x="26391" y="15419"/>
                      <a:pt x="25736" y="13532"/>
                    </a:cubicBezTo>
                    <a:cubicBezTo>
                      <a:pt x="24678" y="11295"/>
                      <a:pt x="22321" y="9970"/>
                      <a:pt x="19859" y="10228"/>
                    </a:cubicBezTo>
                    <a:cubicBezTo>
                      <a:pt x="16461" y="10228"/>
                      <a:pt x="14180" y="11329"/>
                      <a:pt x="13016" y="13532"/>
                    </a:cubicBezTo>
                    <a:cubicBezTo>
                      <a:pt x="12276" y="15295"/>
                      <a:pt x="11945" y="17204"/>
                      <a:pt x="12050" y="19113"/>
                    </a:cubicBezTo>
                    <a:lnTo>
                      <a:pt x="12050" y="46470"/>
                    </a:lnTo>
                    <a:lnTo>
                      <a:pt x="0" y="46470"/>
                    </a:lnTo>
                    <a:lnTo>
                      <a:pt x="0" y="1108"/>
                    </a:lnTo>
                    <a:lnTo>
                      <a:pt x="11551" y="1108"/>
                    </a:lnTo>
                    <a:lnTo>
                      <a:pt x="11551" y="7765"/>
                    </a:lnTo>
                    <a:cubicBezTo>
                      <a:pt x="12642" y="5853"/>
                      <a:pt x="14056" y="4144"/>
                      <a:pt x="15728" y="2714"/>
                    </a:cubicBezTo>
                    <a:cubicBezTo>
                      <a:pt x="20982" y="-698"/>
                      <a:pt x="27714" y="-843"/>
                      <a:pt x="33109" y="2340"/>
                    </a:cubicBezTo>
                    <a:cubicBezTo>
                      <a:pt x="34832" y="3792"/>
                      <a:pt x="36157" y="5659"/>
                      <a:pt x="36959" y="7765"/>
                    </a:cubicBezTo>
                    <a:cubicBezTo>
                      <a:pt x="38303" y="5303"/>
                      <a:pt x="40306" y="3263"/>
                      <a:pt x="42743" y="1872"/>
                    </a:cubicBezTo>
                    <a:cubicBezTo>
                      <a:pt x="45282" y="604"/>
                      <a:pt x="48088" y="-38"/>
                      <a:pt x="50926" y="2"/>
                    </a:cubicBezTo>
                    <a:cubicBezTo>
                      <a:pt x="52959" y="13"/>
                      <a:pt x="54970" y="415"/>
                      <a:pt x="56850" y="11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14" name="Google Shape;114;p14"/>
              <p:cNvSpPr/>
              <p:nvPr/>
            </p:nvSpPr>
            <p:spPr>
              <a:xfrm rot="-5400000">
                <a:off x="10654635" y="7010498"/>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15" name="Google Shape;115;p14"/>
              <p:cNvSpPr/>
              <p:nvPr/>
            </p:nvSpPr>
            <p:spPr>
              <a:xfrm rot="-5400000">
                <a:off x="10647776" y="6979991"/>
                <a:ext cx="41027" cy="46516"/>
              </a:xfrm>
              <a:custGeom>
                <a:rect b="b" l="l" r="r" t="t"/>
                <a:pathLst>
                  <a:path extrusionOk="0" h="46516" w="41027">
                    <a:moveTo>
                      <a:pt x="36570" y="3664"/>
                    </a:moveTo>
                    <a:cubicBezTo>
                      <a:pt x="39531" y="6127"/>
                      <a:pt x="41028" y="10211"/>
                      <a:pt x="41028" y="15901"/>
                    </a:cubicBezTo>
                    <a:lnTo>
                      <a:pt x="41028" y="46517"/>
                    </a:lnTo>
                    <a:lnTo>
                      <a:pt x="28854" y="46517"/>
                    </a:lnTo>
                    <a:lnTo>
                      <a:pt x="28854" y="18863"/>
                    </a:lnTo>
                    <a:cubicBezTo>
                      <a:pt x="28950" y="16981"/>
                      <a:pt x="28626" y="15101"/>
                      <a:pt x="27903" y="13360"/>
                    </a:cubicBezTo>
                    <a:cubicBezTo>
                      <a:pt x="26734" y="11038"/>
                      <a:pt x="24536" y="9869"/>
                      <a:pt x="21278" y="9869"/>
                    </a:cubicBezTo>
                    <a:cubicBezTo>
                      <a:pt x="17707" y="9588"/>
                      <a:pt x="14369" y="11668"/>
                      <a:pt x="13047" y="14997"/>
                    </a:cubicBezTo>
                    <a:cubicBezTo>
                      <a:pt x="12196" y="17202"/>
                      <a:pt x="11799" y="19556"/>
                      <a:pt x="11878" y="21918"/>
                    </a:cubicBezTo>
                    <a:lnTo>
                      <a:pt x="11878" y="46517"/>
                    </a:lnTo>
                    <a:lnTo>
                      <a:pt x="0" y="46517"/>
                    </a:lnTo>
                    <a:lnTo>
                      <a:pt x="0" y="1155"/>
                    </a:lnTo>
                    <a:lnTo>
                      <a:pt x="11504" y="1155"/>
                    </a:lnTo>
                    <a:lnTo>
                      <a:pt x="11504" y="7811"/>
                    </a:lnTo>
                    <a:cubicBezTo>
                      <a:pt x="12656" y="5901"/>
                      <a:pt x="14115" y="4195"/>
                      <a:pt x="15822" y="2760"/>
                    </a:cubicBezTo>
                    <a:cubicBezTo>
                      <a:pt x="18522" y="851"/>
                      <a:pt x="21777" y="-114"/>
                      <a:pt x="25081" y="17"/>
                    </a:cubicBezTo>
                    <a:cubicBezTo>
                      <a:pt x="29221" y="-164"/>
                      <a:pt x="33292" y="1128"/>
                      <a:pt x="36570" y="36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16" name="Google Shape;116;p14"/>
              <p:cNvSpPr/>
              <p:nvPr/>
            </p:nvSpPr>
            <p:spPr>
              <a:xfrm rot="-5400000">
                <a:off x="10646435" y="6930030"/>
                <a:ext cx="43636" cy="46747"/>
              </a:xfrm>
              <a:custGeom>
                <a:rect b="b" l="l" r="r" t="t"/>
                <a:pathLst>
                  <a:path extrusionOk="0" h="46747" w="43636">
                    <a:moveTo>
                      <a:pt x="32111" y="2070"/>
                    </a:moveTo>
                    <a:cubicBezTo>
                      <a:pt x="35215" y="3467"/>
                      <a:pt x="37854" y="5723"/>
                      <a:pt x="39718" y="8570"/>
                    </a:cubicBezTo>
                    <a:cubicBezTo>
                      <a:pt x="41567" y="11297"/>
                      <a:pt x="42768" y="14411"/>
                      <a:pt x="43226" y="17674"/>
                    </a:cubicBezTo>
                    <a:cubicBezTo>
                      <a:pt x="43580" y="20569"/>
                      <a:pt x="43706" y="23488"/>
                      <a:pt x="43600" y="26403"/>
                    </a:cubicBezTo>
                    <a:lnTo>
                      <a:pt x="11535" y="26403"/>
                    </a:lnTo>
                    <a:cubicBezTo>
                      <a:pt x="11707" y="30815"/>
                      <a:pt x="13250" y="33917"/>
                      <a:pt x="16134" y="35756"/>
                    </a:cubicBezTo>
                    <a:cubicBezTo>
                      <a:pt x="18045" y="36908"/>
                      <a:pt x="20247" y="37487"/>
                      <a:pt x="22478" y="37424"/>
                    </a:cubicBezTo>
                    <a:cubicBezTo>
                      <a:pt x="24782" y="37530"/>
                      <a:pt x="27047" y="36812"/>
                      <a:pt x="28869" y="35398"/>
                    </a:cubicBezTo>
                    <a:cubicBezTo>
                      <a:pt x="29850" y="34559"/>
                      <a:pt x="30651" y="33530"/>
                      <a:pt x="31223" y="32374"/>
                    </a:cubicBezTo>
                    <a:lnTo>
                      <a:pt x="43023" y="32374"/>
                    </a:lnTo>
                    <a:cubicBezTo>
                      <a:pt x="42488" y="35413"/>
                      <a:pt x="40992" y="38200"/>
                      <a:pt x="38752" y="40324"/>
                    </a:cubicBezTo>
                    <a:cubicBezTo>
                      <a:pt x="34808" y="44611"/>
                      <a:pt x="29306" y="46746"/>
                      <a:pt x="22197" y="46746"/>
                    </a:cubicBezTo>
                    <a:cubicBezTo>
                      <a:pt x="16558" y="46814"/>
                      <a:pt x="11074" y="44900"/>
                      <a:pt x="6703" y="41337"/>
                    </a:cubicBezTo>
                    <a:cubicBezTo>
                      <a:pt x="2234" y="37721"/>
                      <a:pt x="0" y="31849"/>
                      <a:pt x="0" y="23722"/>
                    </a:cubicBezTo>
                    <a:cubicBezTo>
                      <a:pt x="0" y="16105"/>
                      <a:pt x="2022" y="10259"/>
                      <a:pt x="6064" y="6185"/>
                    </a:cubicBezTo>
                    <a:cubicBezTo>
                      <a:pt x="10212" y="2046"/>
                      <a:pt x="15889" y="-189"/>
                      <a:pt x="21745" y="13"/>
                    </a:cubicBezTo>
                    <a:cubicBezTo>
                      <a:pt x="25307" y="-48"/>
                      <a:pt x="28843" y="654"/>
                      <a:pt x="32111" y="2070"/>
                    </a:cubicBezTo>
                    <a:close/>
                    <a:moveTo>
                      <a:pt x="14965" y="12000"/>
                    </a:moveTo>
                    <a:cubicBezTo>
                      <a:pt x="13208" y="13893"/>
                      <a:pt x="12115" y="16306"/>
                      <a:pt x="11847" y="18874"/>
                    </a:cubicBezTo>
                    <a:lnTo>
                      <a:pt x="31659" y="18874"/>
                    </a:lnTo>
                    <a:cubicBezTo>
                      <a:pt x="31622" y="16226"/>
                      <a:pt x="30493" y="13711"/>
                      <a:pt x="28542" y="11922"/>
                    </a:cubicBezTo>
                    <a:cubicBezTo>
                      <a:pt x="26648" y="10316"/>
                      <a:pt x="24229" y="9462"/>
                      <a:pt x="21745" y="9521"/>
                    </a:cubicBezTo>
                    <a:cubicBezTo>
                      <a:pt x="19240" y="9381"/>
                      <a:pt x="16788" y="10278"/>
                      <a:pt x="14965" y="120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17" name="Google Shape;117;p14"/>
            <p:cNvSpPr txBox="1"/>
            <p:nvPr/>
          </p:nvSpPr>
          <p:spPr>
            <a:xfrm rot="-5400000">
              <a:off x="9874832" y="6107266"/>
              <a:ext cx="1384995"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702"/>
                <a:buFont typeface="Arial"/>
                <a:buNone/>
              </a:pPr>
              <a:r>
                <a:rPr b="0" i="0" lang="en-IN" sz="702" u="none" cap="none" strike="noStrike">
                  <a:solidFill>
                    <a:srgbClr val="B4B4B4"/>
                  </a:solidFill>
                  <a:latin typeface="Calibri"/>
                  <a:ea typeface="Calibri"/>
                  <a:cs typeface="Calibri"/>
                  <a:sym typeface="Calibri"/>
                </a:rPr>
                <a:t>Copyright © 2020. All rights reserved.</a:t>
              </a:r>
              <a:endParaRPr b="0" i="0" sz="1400" u="none" cap="none" strike="noStrike">
                <a:solidFill>
                  <a:srgbClr val="000000"/>
                </a:solidFill>
                <a:latin typeface="Arial"/>
                <a:ea typeface="Arial"/>
                <a:cs typeface="Arial"/>
                <a:sym typeface="Arial"/>
              </a:endParaRPr>
            </a:p>
          </p:txBody>
        </p:sp>
        <p:pic>
          <p:nvPicPr>
            <p:cNvPr id="118" name="Google Shape;118;p14"/>
            <p:cNvPicPr preferRelativeResize="0"/>
            <p:nvPr/>
          </p:nvPicPr>
          <p:blipFill rotWithShape="1">
            <a:blip r:embed="rId2">
              <a:alphaModFix/>
            </a:blip>
            <a:srcRect b="0" l="0" r="0" t="0"/>
            <a:stretch/>
          </p:blipFill>
          <p:spPr>
            <a:xfrm rot="-5400000">
              <a:off x="10361309" y="7048329"/>
              <a:ext cx="400614" cy="62353"/>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22" Type="http://schemas.openxmlformats.org/officeDocument/2006/relationships/slideLayout" Target="../slideLayouts/slideLayout21.xml"/><Relationship Id="rId10" Type="http://schemas.openxmlformats.org/officeDocument/2006/relationships/slideLayout" Target="../slideLayouts/slideLayout9.xml"/><Relationship Id="rId21" Type="http://schemas.openxmlformats.org/officeDocument/2006/relationships/slideLayout" Target="../slideLayouts/slideLayout20.xml"/><Relationship Id="rId13" Type="http://schemas.openxmlformats.org/officeDocument/2006/relationships/slideLayout" Target="../slideLayouts/slideLayout12.xml"/><Relationship Id="rId24" Type="http://schemas.openxmlformats.org/officeDocument/2006/relationships/theme" Target="../theme/theme1.xml"/><Relationship Id="rId12" Type="http://schemas.openxmlformats.org/officeDocument/2006/relationships/slideLayout" Target="../slideLayouts/slideLayout11.xml"/><Relationship Id="rId23" Type="http://schemas.openxmlformats.org/officeDocument/2006/relationships/slideLayout" Target="../slideLayouts/slideLayout22.xml"/><Relationship Id="rId1" Type="http://schemas.openxmlformats.org/officeDocument/2006/relationships/image" Target="../media/image6.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1.xml"/><Relationship Id="rId11" Type="http://schemas.openxmlformats.org/officeDocument/2006/relationships/slideLayout" Target="../slideLayouts/slideLayout32.xml"/><Relationship Id="rId10" Type="http://schemas.openxmlformats.org/officeDocument/2006/relationships/slideLayout" Target="../slideLayouts/slideLayout31.xml"/><Relationship Id="rId21" Type="http://schemas.openxmlformats.org/officeDocument/2006/relationships/theme" Target="../theme/theme2.xml"/><Relationship Id="rId13" Type="http://schemas.openxmlformats.org/officeDocument/2006/relationships/slideLayout" Target="../slideLayouts/slideLayout34.xml"/><Relationship Id="rId12" Type="http://schemas.openxmlformats.org/officeDocument/2006/relationships/slideLayout" Target="../slideLayouts/slideLayout33.xml"/><Relationship Id="rId1" Type="http://schemas.openxmlformats.org/officeDocument/2006/relationships/image" Target="../media/image14.png"/><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5" Type="http://schemas.openxmlformats.org/officeDocument/2006/relationships/slideLayout" Target="../slideLayouts/slideLayout36.xml"/><Relationship Id="rId14" Type="http://schemas.openxmlformats.org/officeDocument/2006/relationships/slideLayout" Target="../slideLayouts/slideLayout35.xml"/><Relationship Id="rId17" Type="http://schemas.openxmlformats.org/officeDocument/2006/relationships/slideLayout" Target="../slideLayouts/slideLayout38.xml"/><Relationship Id="rId16" Type="http://schemas.openxmlformats.org/officeDocument/2006/relationships/slideLayout" Target="../slideLayouts/slideLayout37.xml"/><Relationship Id="rId5" Type="http://schemas.openxmlformats.org/officeDocument/2006/relationships/slideLayout" Target="../slideLayouts/slideLayout26.xml"/><Relationship Id="rId19" Type="http://schemas.openxmlformats.org/officeDocument/2006/relationships/slideLayout" Target="../slideLayouts/slideLayout40.xml"/><Relationship Id="rId6" Type="http://schemas.openxmlformats.org/officeDocument/2006/relationships/slideLayout" Target="../slideLayouts/slideLayout27.xml"/><Relationship Id="rId18" Type="http://schemas.openxmlformats.org/officeDocument/2006/relationships/slideLayout" Target="../slideLayouts/slideLayout39.xml"/><Relationship Id="rId7" Type="http://schemas.openxmlformats.org/officeDocument/2006/relationships/slideLayout" Target="../slideLayouts/slideLayout28.xml"/><Relationship Id="rId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5"/>
          <p:cNvSpPr txBox="1"/>
          <p:nvPr>
            <p:ph type="title"/>
          </p:nvPr>
        </p:nvSpPr>
        <p:spPr>
          <a:xfrm>
            <a:off x="483827" y="484188"/>
            <a:ext cx="9725386" cy="418576"/>
          </a:xfrm>
          <a:prstGeom prst="rect">
            <a:avLst/>
          </a:prstGeom>
          <a:noFill/>
          <a:ln>
            <a:noFill/>
          </a:ln>
        </p:spPr>
        <p:txBody>
          <a:bodyPr anchorCtr="0" anchor="t" bIns="0" lIns="0" spcFirstLastPara="1" rIns="0" wrap="square" tIns="0">
            <a:spAutoFit/>
          </a:bodyPr>
          <a:lstStyle>
            <a:lvl1pPr lvl="0" marR="0" rtl="0" algn="l">
              <a:lnSpc>
                <a:spcPct val="90000"/>
              </a:lnSpc>
              <a:spcBef>
                <a:spcPts val="0"/>
              </a:spcBef>
              <a:spcAft>
                <a:spcPts val="0"/>
              </a:spcAft>
              <a:buClr>
                <a:schemeClr val="dk2"/>
              </a:buClr>
              <a:buSzPts val="3200"/>
              <a:buFont typeface="Franklin Gothic"/>
              <a:buNone/>
              <a:defRPr b="0" i="0" sz="3200" u="none" cap="none" strike="noStrike">
                <a:solidFill>
                  <a:schemeClr val="dk2"/>
                </a:solidFill>
                <a:latin typeface="Franklin Gothic"/>
                <a:ea typeface="Franklin Gothic"/>
                <a:cs typeface="Franklin Gothic"/>
                <a:sym typeface="Franklin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5"/>
          <p:cNvSpPr txBox="1"/>
          <p:nvPr>
            <p:ph idx="1" type="body"/>
          </p:nvPr>
        </p:nvSpPr>
        <p:spPr>
          <a:xfrm>
            <a:off x="483826" y="1987016"/>
            <a:ext cx="9725387" cy="1141018"/>
          </a:xfrm>
          <a:prstGeom prst="rect">
            <a:avLst/>
          </a:prstGeom>
          <a:noFill/>
          <a:ln>
            <a:noFill/>
          </a:ln>
        </p:spPr>
        <p:txBody>
          <a:bodyPr anchorCtr="0" anchor="t" bIns="0" lIns="0" spcFirstLastPara="1" rIns="0" wrap="square" tIns="0">
            <a:spAutoFit/>
          </a:bodyPr>
          <a:lstStyle>
            <a:lvl1pPr indent="-228600" lvl="0" marL="457200" marR="0" rtl="0" algn="l">
              <a:lnSpc>
                <a:spcPct val="95000"/>
              </a:lnSpc>
              <a:spcBef>
                <a:spcPts val="877"/>
              </a:spcBef>
              <a:spcAft>
                <a:spcPts val="0"/>
              </a:spcAft>
              <a:buClr>
                <a:schemeClr val="dk1"/>
              </a:buClr>
              <a:buSzPts val="1403"/>
              <a:buFont typeface="Arial"/>
              <a:buNone/>
              <a:defRPr b="0" i="0" sz="1403" u="none" cap="none" strike="noStrike">
                <a:solidFill>
                  <a:schemeClr val="dk1"/>
                </a:solidFill>
                <a:latin typeface="Calibri"/>
                <a:ea typeface="Calibri"/>
                <a:cs typeface="Calibri"/>
                <a:sym typeface="Calibri"/>
              </a:defRPr>
            </a:lvl1pPr>
            <a:lvl2pPr indent="-308800" lvl="1" marL="914400" marR="0" rtl="0" algn="l">
              <a:lnSpc>
                <a:spcPct val="95000"/>
              </a:lnSpc>
              <a:spcBef>
                <a:spcPts val="439"/>
              </a:spcBef>
              <a:spcAft>
                <a:spcPts val="0"/>
              </a:spcAft>
              <a:buClr>
                <a:schemeClr val="dk2"/>
              </a:buClr>
              <a:buSzPts val="1263"/>
              <a:buFont typeface="Noto Sans Symbols"/>
              <a:buChar char="▪"/>
              <a:defRPr b="0" i="0" sz="1403" u="none" cap="none" strike="noStrike">
                <a:solidFill>
                  <a:schemeClr val="dk1"/>
                </a:solidFill>
                <a:latin typeface="Calibri"/>
                <a:ea typeface="Calibri"/>
                <a:cs typeface="Calibri"/>
                <a:sym typeface="Calibri"/>
              </a:defRPr>
            </a:lvl2pPr>
            <a:lvl3pPr indent="-317690" lvl="2" marL="1371600" marR="0" rtl="0" algn="l">
              <a:lnSpc>
                <a:spcPct val="95000"/>
              </a:lnSpc>
              <a:spcBef>
                <a:spcPts val="263"/>
              </a:spcBef>
              <a:spcAft>
                <a:spcPts val="0"/>
              </a:spcAft>
              <a:buClr>
                <a:schemeClr val="dk2"/>
              </a:buClr>
              <a:buSzPts val="1403"/>
              <a:buFont typeface="Calibri"/>
              <a:buChar char="−"/>
              <a:defRPr b="0" i="0" sz="1403" u="none" cap="none" strike="noStrike">
                <a:solidFill>
                  <a:schemeClr val="dk1"/>
                </a:solidFill>
                <a:latin typeface="Calibri"/>
                <a:ea typeface="Calibri"/>
                <a:cs typeface="Calibri"/>
                <a:sym typeface="Calibri"/>
              </a:defRPr>
            </a:lvl3pPr>
            <a:lvl4pPr indent="-308800" lvl="3" marL="1828800" marR="0" rtl="0" algn="l">
              <a:lnSpc>
                <a:spcPct val="95000"/>
              </a:lnSpc>
              <a:spcBef>
                <a:spcPts val="88"/>
              </a:spcBef>
              <a:spcAft>
                <a:spcPts val="0"/>
              </a:spcAft>
              <a:buClr>
                <a:schemeClr val="dk2"/>
              </a:buClr>
              <a:buSzPts val="1263"/>
              <a:buFont typeface="Arial"/>
              <a:buChar char="•"/>
              <a:defRPr b="0" i="0" sz="1403" u="none" cap="none" strike="noStrike">
                <a:solidFill>
                  <a:schemeClr val="dk1"/>
                </a:solidFill>
                <a:latin typeface="Calibri"/>
                <a:ea typeface="Calibri"/>
                <a:cs typeface="Calibri"/>
                <a:sym typeface="Calibri"/>
              </a:defRPr>
            </a:lvl4pPr>
            <a:lvl5pPr indent="-317690" lvl="4" marL="2286000" marR="0" rtl="0" algn="l">
              <a:lnSpc>
                <a:spcPct val="95000"/>
              </a:lnSpc>
              <a:spcBef>
                <a:spcPts val="88"/>
              </a:spcBef>
              <a:spcAft>
                <a:spcPts val="0"/>
              </a:spcAft>
              <a:buClr>
                <a:schemeClr val="dk2"/>
              </a:buClr>
              <a:buSzPts val="1403"/>
              <a:buFont typeface="Calibri"/>
              <a:buChar char="−"/>
              <a:defRPr b="0" i="0" sz="1403" u="none" cap="none" strike="noStrike">
                <a:solidFill>
                  <a:schemeClr val="dk1"/>
                </a:solidFill>
                <a:latin typeface="Calibri"/>
                <a:ea typeface="Calibri"/>
                <a:cs typeface="Calibri"/>
                <a:sym typeface="Calibri"/>
              </a:defRPr>
            </a:lvl5pPr>
            <a:lvl6pPr indent="-328866" lvl="5" marL="2743200" marR="0" rtl="0" algn="l">
              <a:lnSpc>
                <a:spcPct val="90000"/>
              </a:lnSpc>
              <a:spcBef>
                <a:spcPts val="439"/>
              </a:spcBef>
              <a:spcAft>
                <a:spcPts val="0"/>
              </a:spcAft>
              <a:buClr>
                <a:schemeClr val="dk1"/>
              </a:buClr>
              <a:buSzPts val="1579"/>
              <a:buFont typeface="Arial"/>
              <a:buChar char="•"/>
              <a:defRPr b="0" i="0" sz="1579" u="none" cap="none" strike="noStrike">
                <a:solidFill>
                  <a:schemeClr val="dk1"/>
                </a:solidFill>
                <a:latin typeface="Calibri"/>
                <a:ea typeface="Calibri"/>
                <a:cs typeface="Calibri"/>
                <a:sym typeface="Calibri"/>
              </a:defRPr>
            </a:lvl6pPr>
            <a:lvl7pPr indent="-328866" lvl="6" marL="3200400" marR="0" rtl="0" algn="l">
              <a:lnSpc>
                <a:spcPct val="90000"/>
              </a:lnSpc>
              <a:spcBef>
                <a:spcPts val="439"/>
              </a:spcBef>
              <a:spcAft>
                <a:spcPts val="0"/>
              </a:spcAft>
              <a:buClr>
                <a:schemeClr val="dk1"/>
              </a:buClr>
              <a:buSzPts val="1579"/>
              <a:buFont typeface="Arial"/>
              <a:buChar char="•"/>
              <a:defRPr b="0" i="0" sz="1579" u="none" cap="none" strike="noStrike">
                <a:solidFill>
                  <a:schemeClr val="dk1"/>
                </a:solidFill>
                <a:latin typeface="Calibri"/>
                <a:ea typeface="Calibri"/>
                <a:cs typeface="Calibri"/>
                <a:sym typeface="Calibri"/>
              </a:defRPr>
            </a:lvl7pPr>
            <a:lvl8pPr indent="-328866" lvl="7" marL="3657600" marR="0" rtl="0" algn="l">
              <a:lnSpc>
                <a:spcPct val="90000"/>
              </a:lnSpc>
              <a:spcBef>
                <a:spcPts val="439"/>
              </a:spcBef>
              <a:spcAft>
                <a:spcPts val="0"/>
              </a:spcAft>
              <a:buClr>
                <a:schemeClr val="dk1"/>
              </a:buClr>
              <a:buSzPts val="1579"/>
              <a:buFont typeface="Arial"/>
              <a:buChar char="•"/>
              <a:defRPr b="0" i="0" sz="1579" u="none" cap="none" strike="noStrike">
                <a:solidFill>
                  <a:schemeClr val="dk1"/>
                </a:solidFill>
                <a:latin typeface="Calibri"/>
                <a:ea typeface="Calibri"/>
                <a:cs typeface="Calibri"/>
                <a:sym typeface="Calibri"/>
              </a:defRPr>
            </a:lvl8pPr>
            <a:lvl9pPr indent="-328866" lvl="8" marL="4114800" marR="0" rtl="0" algn="l">
              <a:lnSpc>
                <a:spcPct val="90000"/>
              </a:lnSpc>
              <a:spcBef>
                <a:spcPts val="439"/>
              </a:spcBef>
              <a:spcAft>
                <a:spcPts val="0"/>
              </a:spcAft>
              <a:buClr>
                <a:schemeClr val="dk1"/>
              </a:buClr>
              <a:buSzPts val="1579"/>
              <a:buFont typeface="Arial"/>
              <a:buChar char="•"/>
              <a:defRPr b="0" i="0" sz="1579" u="none" cap="none" strike="noStrike">
                <a:solidFill>
                  <a:schemeClr val="dk1"/>
                </a:solidFill>
                <a:latin typeface="Calibri"/>
                <a:ea typeface="Calibri"/>
                <a:cs typeface="Calibri"/>
                <a:sym typeface="Calibri"/>
              </a:defRPr>
            </a:lvl9pPr>
          </a:lstStyle>
          <a:p/>
        </p:txBody>
      </p:sp>
      <p:sp>
        <p:nvSpPr>
          <p:cNvPr id="12" name="Google Shape;12;p5"/>
          <p:cNvSpPr txBox="1"/>
          <p:nvPr>
            <p:ph idx="11" type="ftr"/>
          </p:nvPr>
        </p:nvSpPr>
        <p:spPr>
          <a:xfrm>
            <a:off x="483080" y="7158305"/>
            <a:ext cx="428002" cy="121508"/>
          </a:xfrm>
          <a:prstGeom prst="rect">
            <a:avLst/>
          </a:prstGeom>
          <a:noFill/>
          <a:ln>
            <a:noFill/>
          </a:ln>
        </p:spPr>
        <p:txBody>
          <a:bodyPr anchorCtr="0" anchor="b"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877"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5"/>
          <p:cNvSpPr txBox="1"/>
          <p:nvPr>
            <p:ph idx="12" type="sldNum"/>
          </p:nvPr>
        </p:nvSpPr>
        <p:spPr>
          <a:xfrm>
            <a:off x="10075418" y="7158305"/>
            <a:ext cx="133050" cy="121508"/>
          </a:xfrm>
          <a:prstGeom prst="rect">
            <a:avLst/>
          </a:prstGeom>
          <a:noFill/>
          <a:ln>
            <a:noFill/>
          </a:ln>
        </p:spPr>
        <p:txBody>
          <a:bodyPr anchorCtr="0" anchor="b" bIns="0" lIns="0" spcFirstLastPara="1" rIns="0" wrap="square" tIns="0">
            <a:spAutoFit/>
          </a:bodyPr>
          <a:lstStyle>
            <a:lvl1pPr indent="0" lvl="0" marL="0" marR="0" rtl="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1pPr>
            <a:lvl2pPr indent="0" lvl="1" marL="0" marR="0" rtl="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2pPr>
            <a:lvl3pPr indent="0" lvl="2" marL="0" marR="0" rtl="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3pPr>
            <a:lvl4pPr indent="0" lvl="3" marL="0" marR="0" rtl="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4pPr>
            <a:lvl5pPr indent="0" lvl="4" marL="0" marR="0" rtl="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5pPr>
            <a:lvl6pPr indent="0" lvl="5" marL="0" marR="0" rtl="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6pPr>
            <a:lvl7pPr indent="0" lvl="6" marL="0" marR="0" rtl="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7pPr>
            <a:lvl8pPr indent="0" lvl="7" marL="0" marR="0" rtl="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8pPr>
            <a:lvl9pPr indent="0" lvl="8" marL="0" marR="0" rtl="0" algn="r">
              <a:lnSpc>
                <a:spcPct val="90000"/>
              </a:lnSpc>
              <a:spcBef>
                <a:spcPts val="0"/>
              </a:spcBef>
              <a:spcAft>
                <a:spcPts val="0"/>
              </a:spcAft>
              <a:buClr>
                <a:srgbClr val="000000"/>
              </a:buClr>
              <a:buSzPts val="877"/>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grpSp>
        <p:nvGrpSpPr>
          <p:cNvPr id="14" name="Google Shape;14;p5"/>
          <p:cNvGrpSpPr/>
          <p:nvPr/>
        </p:nvGrpSpPr>
        <p:grpSpPr>
          <a:xfrm>
            <a:off x="10518694" y="5440544"/>
            <a:ext cx="97271" cy="1816408"/>
            <a:chOff x="10518694" y="5463404"/>
            <a:chExt cx="97271" cy="1816408"/>
          </a:xfrm>
        </p:grpSpPr>
        <p:grpSp>
          <p:nvGrpSpPr>
            <p:cNvPr id="15" name="Google Shape;15;p5"/>
            <p:cNvGrpSpPr/>
            <p:nvPr/>
          </p:nvGrpSpPr>
          <p:grpSpPr>
            <a:xfrm>
              <a:off x="10530628" y="6878757"/>
              <a:ext cx="62166" cy="401056"/>
              <a:chOff x="10629461" y="6878757"/>
              <a:chExt cx="62166" cy="401056"/>
            </a:xfrm>
          </p:grpSpPr>
          <p:sp>
            <p:nvSpPr>
              <p:cNvPr id="16" name="Google Shape;16;p5"/>
              <p:cNvSpPr/>
              <p:nvPr/>
            </p:nvSpPr>
            <p:spPr>
              <a:xfrm rot="-5400000">
                <a:off x="10688095" y="7163862"/>
                <a:ext cx="15" cy="1558"/>
              </a:xfrm>
              <a:custGeom>
                <a:rect b="b" l="l" r="r" t="t"/>
                <a:pathLst>
                  <a:path extrusionOk="0" h="1558" w="15">
                    <a:moveTo>
                      <a:pt x="0" y="0"/>
                    </a:moveTo>
                    <a:lnTo>
                      <a:pt x="16" y="0"/>
                    </a:lnTo>
                    <a:lnTo>
                      <a:pt x="16" y="0"/>
                    </a:lnTo>
                    <a:lnTo>
                      <a:pt x="0" y="0"/>
                    </a:ln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7" name="Google Shape;17;p5"/>
              <p:cNvSpPr/>
              <p:nvPr/>
            </p:nvSpPr>
            <p:spPr>
              <a:xfrm rot="-5400000">
                <a:off x="10652401" y="7145302"/>
                <a:ext cx="411" cy="246"/>
              </a:xfrm>
              <a:custGeom>
                <a:rect b="b" l="l" r="r" t="t"/>
                <a:pathLst>
                  <a:path extrusionOk="0" h="246" w="411">
                    <a:moveTo>
                      <a:pt x="0" y="0"/>
                    </a:moveTo>
                    <a:cubicBezTo>
                      <a:pt x="234" y="156"/>
                      <a:pt x="452" y="312"/>
                      <a:pt x="405" y="218"/>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8" name="Google Shape;18;p5"/>
              <p:cNvSpPr/>
              <p:nvPr/>
            </p:nvSpPr>
            <p:spPr>
              <a:xfrm rot="-5400000">
                <a:off x="10652556" y="7165151"/>
                <a:ext cx="13" cy="69"/>
              </a:xfrm>
              <a:custGeom>
                <a:rect b="b" l="l" r="r" t="t"/>
                <a:pathLst>
                  <a:path extrusionOk="0" h="69" w="13">
                    <a:moveTo>
                      <a:pt x="14" y="35"/>
                    </a:moveTo>
                    <a:cubicBezTo>
                      <a:pt x="14" y="35"/>
                      <a:pt x="14" y="-43"/>
                      <a:pt x="14" y="35"/>
                    </a:cubicBezTo>
                    <a:cubicBezTo>
                      <a:pt x="14" y="113"/>
                      <a:pt x="-17" y="35"/>
                      <a:pt x="14" y="35"/>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 name="Google Shape;19;p5"/>
              <p:cNvSpPr/>
              <p:nvPr/>
            </p:nvSpPr>
            <p:spPr>
              <a:xfrm rot="-5400000">
                <a:off x="10650495" y="7161416"/>
                <a:ext cx="237" cy="93"/>
              </a:xfrm>
              <a:custGeom>
                <a:rect b="b" l="l" r="r" t="t"/>
                <a:pathLst>
                  <a:path extrusionOk="0" h="93" w="237">
                    <a:moveTo>
                      <a:pt x="238" y="0"/>
                    </a:moveTo>
                    <a:lnTo>
                      <a:pt x="50" y="94"/>
                    </a:lnTo>
                    <a:cubicBezTo>
                      <a:pt x="160" y="94"/>
                      <a:pt x="-105" y="94"/>
                      <a:pt x="50" y="94"/>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0" name="Google Shape;20;p5"/>
              <p:cNvSpPr/>
              <p:nvPr/>
            </p:nvSpPr>
            <p:spPr>
              <a:xfrm rot="-5400000">
                <a:off x="10645049" y="7132879"/>
                <a:ext cx="46577" cy="46577"/>
              </a:xfrm>
              <a:custGeom>
                <a:rect b="b" l="l" r="r" t="t"/>
                <a:pathLst>
                  <a:path extrusionOk="0" h="46577" w="46577">
                    <a:moveTo>
                      <a:pt x="23289" y="0"/>
                    </a:moveTo>
                    <a:cubicBezTo>
                      <a:pt x="10427" y="0"/>
                      <a:pt x="0" y="10427"/>
                      <a:pt x="0" y="23289"/>
                    </a:cubicBezTo>
                    <a:cubicBezTo>
                      <a:pt x="0" y="36151"/>
                      <a:pt x="10427" y="46578"/>
                      <a:pt x="23289" y="46578"/>
                    </a:cubicBezTo>
                    <a:cubicBezTo>
                      <a:pt x="36151" y="46578"/>
                      <a:pt x="46577" y="36151"/>
                      <a:pt x="46577" y="23289"/>
                    </a:cubicBezTo>
                    <a:cubicBezTo>
                      <a:pt x="46577" y="23273"/>
                      <a:pt x="46577" y="23258"/>
                      <a:pt x="46577" y="23242"/>
                    </a:cubicBezTo>
                    <a:cubicBezTo>
                      <a:pt x="46569" y="10397"/>
                      <a:pt x="36149" y="-9"/>
                      <a:pt x="23304" y="0"/>
                    </a:cubicBezTo>
                    <a:cubicBezTo>
                      <a:pt x="23299" y="0"/>
                      <a:pt x="23294" y="0"/>
                      <a:pt x="23289" y="0"/>
                    </a:cubicBezTo>
                    <a:close/>
                    <a:moveTo>
                      <a:pt x="24473" y="14201"/>
                    </a:moveTo>
                    <a:cubicBezTo>
                      <a:pt x="24380" y="14201"/>
                      <a:pt x="24473" y="14326"/>
                      <a:pt x="24473" y="14372"/>
                    </a:cubicBezTo>
                    <a:cubicBezTo>
                      <a:pt x="24407" y="14358"/>
                      <a:pt x="24337" y="14358"/>
                      <a:pt x="24271" y="14372"/>
                    </a:cubicBezTo>
                    <a:cubicBezTo>
                      <a:pt x="24411" y="14372"/>
                      <a:pt x="24629" y="14559"/>
                      <a:pt x="24442" y="14669"/>
                    </a:cubicBezTo>
                    <a:cubicBezTo>
                      <a:pt x="24255" y="14778"/>
                      <a:pt x="24520" y="14669"/>
                      <a:pt x="24536" y="14669"/>
                    </a:cubicBezTo>
                    <a:cubicBezTo>
                      <a:pt x="24660" y="14388"/>
                      <a:pt x="25034" y="14778"/>
                      <a:pt x="24769" y="14965"/>
                    </a:cubicBezTo>
                    <a:lnTo>
                      <a:pt x="24769" y="14965"/>
                    </a:lnTo>
                    <a:cubicBezTo>
                      <a:pt x="24769" y="14965"/>
                      <a:pt x="24769" y="14965"/>
                      <a:pt x="24769" y="14965"/>
                    </a:cubicBezTo>
                    <a:lnTo>
                      <a:pt x="24769" y="14965"/>
                    </a:lnTo>
                    <a:cubicBezTo>
                      <a:pt x="24769" y="14965"/>
                      <a:pt x="24676" y="14965"/>
                      <a:pt x="24645" y="14965"/>
                    </a:cubicBezTo>
                    <a:cubicBezTo>
                      <a:pt x="24614" y="14965"/>
                      <a:pt x="24645" y="14965"/>
                      <a:pt x="24645" y="15058"/>
                    </a:cubicBezTo>
                    <a:cubicBezTo>
                      <a:pt x="24645" y="15152"/>
                      <a:pt x="24754" y="15058"/>
                      <a:pt x="24645" y="15058"/>
                    </a:cubicBezTo>
                    <a:cubicBezTo>
                      <a:pt x="24536" y="15058"/>
                      <a:pt x="24769" y="15058"/>
                      <a:pt x="24847" y="15058"/>
                    </a:cubicBezTo>
                    <a:cubicBezTo>
                      <a:pt x="24925" y="15058"/>
                      <a:pt x="24754" y="15167"/>
                      <a:pt x="24754" y="15245"/>
                    </a:cubicBezTo>
                    <a:cubicBezTo>
                      <a:pt x="24754" y="15323"/>
                      <a:pt x="24317" y="15370"/>
                      <a:pt x="24271" y="15245"/>
                    </a:cubicBezTo>
                    <a:cubicBezTo>
                      <a:pt x="24224" y="15121"/>
                      <a:pt x="23865" y="15245"/>
                      <a:pt x="23663" y="15339"/>
                    </a:cubicBezTo>
                    <a:cubicBezTo>
                      <a:pt x="23460" y="15432"/>
                      <a:pt x="23663" y="15542"/>
                      <a:pt x="23476" y="15417"/>
                    </a:cubicBezTo>
                    <a:cubicBezTo>
                      <a:pt x="23289" y="15292"/>
                      <a:pt x="23242" y="15417"/>
                      <a:pt x="23195" y="15557"/>
                    </a:cubicBezTo>
                    <a:cubicBezTo>
                      <a:pt x="23148" y="15697"/>
                      <a:pt x="23195" y="15557"/>
                      <a:pt x="23055" y="15557"/>
                    </a:cubicBezTo>
                    <a:cubicBezTo>
                      <a:pt x="23189" y="15454"/>
                      <a:pt x="23315" y="15339"/>
                      <a:pt x="23429" y="15214"/>
                    </a:cubicBezTo>
                    <a:cubicBezTo>
                      <a:pt x="23429" y="15058"/>
                      <a:pt x="23647" y="15214"/>
                      <a:pt x="23772" y="15214"/>
                    </a:cubicBezTo>
                    <a:cubicBezTo>
                      <a:pt x="23897" y="15214"/>
                      <a:pt x="23865" y="15074"/>
                      <a:pt x="23912" y="15012"/>
                    </a:cubicBezTo>
                    <a:cubicBezTo>
                      <a:pt x="23959" y="14949"/>
                      <a:pt x="23678" y="15214"/>
                      <a:pt x="23600" y="15089"/>
                    </a:cubicBezTo>
                    <a:cubicBezTo>
                      <a:pt x="23522" y="14965"/>
                      <a:pt x="23367" y="15089"/>
                      <a:pt x="23507" y="15089"/>
                    </a:cubicBezTo>
                    <a:cubicBezTo>
                      <a:pt x="23647" y="15089"/>
                      <a:pt x="23382" y="15089"/>
                      <a:pt x="23289" y="15089"/>
                    </a:cubicBezTo>
                    <a:lnTo>
                      <a:pt x="23289" y="15089"/>
                    </a:lnTo>
                    <a:cubicBezTo>
                      <a:pt x="23289" y="15089"/>
                      <a:pt x="23289" y="15089"/>
                      <a:pt x="23289" y="15089"/>
                    </a:cubicBezTo>
                    <a:cubicBezTo>
                      <a:pt x="23522" y="15012"/>
                      <a:pt x="23632" y="14949"/>
                      <a:pt x="23600" y="14715"/>
                    </a:cubicBezTo>
                    <a:lnTo>
                      <a:pt x="23444" y="14715"/>
                    </a:lnTo>
                    <a:cubicBezTo>
                      <a:pt x="23554" y="14606"/>
                      <a:pt x="23709" y="14466"/>
                      <a:pt x="23865" y="14575"/>
                    </a:cubicBezTo>
                    <a:cubicBezTo>
                      <a:pt x="23741" y="14419"/>
                      <a:pt x="23865" y="14575"/>
                      <a:pt x="23865" y="14575"/>
                    </a:cubicBezTo>
                    <a:cubicBezTo>
                      <a:pt x="23865" y="14575"/>
                      <a:pt x="23772" y="14372"/>
                      <a:pt x="23865" y="14326"/>
                    </a:cubicBezTo>
                    <a:cubicBezTo>
                      <a:pt x="23959" y="14279"/>
                      <a:pt x="23865" y="14201"/>
                      <a:pt x="23772" y="14326"/>
                    </a:cubicBezTo>
                    <a:lnTo>
                      <a:pt x="23772" y="14326"/>
                    </a:lnTo>
                    <a:cubicBezTo>
                      <a:pt x="23647" y="14326"/>
                      <a:pt x="23772" y="14045"/>
                      <a:pt x="23772" y="14061"/>
                    </a:cubicBezTo>
                    <a:cubicBezTo>
                      <a:pt x="23616" y="14061"/>
                      <a:pt x="23585" y="14170"/>
                      <a:pt x="23444" y="14061"/>
                    </a:cubicBezTo>
                    <a:cubicBezTo>
                      <a:pt x="23304" y="13952"/>
                      <a:pt x="23444" y="14061"/>
                      <a:pt x="23444" y="14154"/>
                    </a:cubicBezTo>
                    <a:cubicBezTo>
                      <a:pt x="23444" y="14248"/>
                      <a:pt x="23289" y="14029"/>
                      <a:pt x="23335" y="14154"/>
                    </a:cubicBezTo>
                    <a:cubicBezTo>
                      <a:pt x="23382" y="14279"/>
                      <a:pt x="23335" y="14061"/>
                      <a:pt x="23335" y="14029"/>
                    </a:cubicBezTo>
                    <a:lnTo>
                      <a:pt x="23335" y="14029"/>
                    </a:lnTo>
                    <a:cubicBezTo>
                      <a:pt x="23335" y="14029"/>
                      <a:pt x="23335" y="13874"/>
                      <a:pt x="23429" y="13827"/>
                    </a:cubicBezTo>
                    <a:cubicBezTo>
                      <a:pt x="23522" y="13780"/>
                      <a:pt x="23335" y="13640"/>
                      <a:pt x="23429" y="13671"/>
                    </a:cubicBezTo>
                    <a:cubicBezTo>
                      <a:pt x="23522" y="13702"/>
                      <a:pt x="23429" y="13671"/>
                      <a:pt x="23429" y="13577"/>
                    </a:cubicBezTo>
                    <a:cubicBezTo>
                      <a:pt x="23429" y="13484"/>
                      <a:pt x="23429" y="13655"/>
                      <a:pt x="23429" y="13687"/>
                    </a:cubicBezTo>
                    <a:lnTo>
                      <a:pt x="23429" y="13687"/>
                    </a:lnTo>
                    <a:cubicBezTo>
                      <a:pt x="23429" y="13687"/>
                      <a:pt x="23429" y="13687"/>
                      <a:pt x="23429" y="13687"/>
                    </a:cubicBezTo>
                    <a:cubicBezTo>
                      <a:pt x="23429" y="13687"/>
                      <a:pt x="23429" y="13687"/>
                      <a:pt x="23429" y="13687"/>
                    </a:cubicBezTo>
                    <a:cubicBezTo>
                      <a:pt x="23425" y="13770"/>
                      <a:pt x="23425" y="13853"/>
                      <a:pt x="23429" y="13936"/>
                    </a:cubicBezTo>
                    <a:cubicBezTo>
                      <a:pt x="23335" y="13936"/>
                      <a:pt x="23429" y="13811"/>
                      <a:pt x="23429" y="13764"/>
                    </a:cubicBezTo>
                    <a:cubicBezTo>
                      <a:pt x="23429" y="13718"/>
                      <a:pt x="23429" y="13484"/>
                      <a:pt x="23522" y="13453"/>
                    </a:cubicBezTo>
                    <a:cubicBezTo>
                      <a:pt x="23616" y="13422"/>
                      <a:pt x="23522" y="13453"/>
                      <a:pt x="23522" y="13453"/>
                    </a:cubicBezTo>
                    <a:cubicBezTo>
                      <a:pt x="23522" y="13453"/>
                      <a:pt x="23413" y="13593"/>
                      <a:pt x="23351" y="13453"/>
                    </a:cubicBezTo>
                    <a:cubicBezTo>
                      <a:pt x="23289" y="13312"/>
                      <a:pt x="23351" y="13453"/>
                      <a:pt x="23351" y="13453"/>
                    </a:cubicBezTo>
                    <a:cubicBezTo>
                      <a:pt x="23351" y="13453"/>
                      <a:pt x="23351" y="13328"/>
                      <a:pt x="23476" y="13375"/>
                    </a:cubicBezTo>
                    <a:cubicBezTo>
                      <a:pt x="23600" y="13422"/>
                      <a:pt x="23476" y="13375"/>
                      <a:pt x="23476" y="13375"/>
                    </a:cubicBezTo>
                    <a:cubicBezTo>
                      <a:pt x="23476" y="13375"/>
                      <a:pt x="23476" y="13375"/>
                      <a:pt x="23476" y="13375"/>
                    </a:cubicBezTo>
                    <a:cubicBezTo>
                      <a:pt x="23476" y="13375"/>
                      <a:pt x="23476" y="13375"/>
                      <a:pt x="23476" y="13375"/>
                    </a:cubicBezTo>
                    <a:cubicBezTo>
                      <a:pt x="23476" y="13375"/>
                      <a:pt x="23476" y="13375"/>
                      <a:pt x="23476" y="13375"/>
                    </a:cubicBezTo>
                    <a:lnTo>
                      <a:pt x="23476" y="13375"/>
                    </a:lnTo>
                    <a:lnTo>
                      <a:pt x="23476" y="13297"/>
                    </a:lnTo>
                    <a:cubicBezTo>
                      <a:pt x="23476" y="13297"/>
                      <a:pt x="23476" y="13297"/>
                      <a:pt x="23476" y="13297"/>
                    </a:cubicBezTo>
                    <a:cubicBezTo>
                      <a:pt x="23476" y="13297"/>
                      <a:pt x="23476" y="13219"/>
                      <a:pt x="23476" y="13172"/>
                    </a:cubicBezTo>
                    <a:lnTo>
                      <a:pt x="23476" y="13172"/>
                    </a:lnTo>
                    <a:cubicBezTo>
                      <a:pt x="23476" y="13172"/>
                      <a:pt x="23476" y="13172"/>
                      <a:pt x="23476" y="13172"/>
                    </a:cubicBezTo>
                    <a:cubicBezTo>
                      <a:pt x="23476" y="13172"/>
                      <a:pt x="23476" y="13172"/>
                      <a:pt x="23569" y="13172"/>
                    </a:cubicBezTo>
                    <a:cubicBezTo>
                      <a:pt x="23574" y="13146"/>
                      <a:pt x="23574" y="13120"/>
                      <a:pt x="23569" y="13094"/>
                    </a:cubicBezTo>
                    <a:cubicBezTo>
                      <a:pt x="23569" y="13094"/>
                      <a:pt x="23678" y="12782"/>
                      <a:pt x="23709" y="12969"/>
                    </a:cubicBezTo>
                    <a:cubicBezTo>
                      <a:pt x="23741" y="13157"/>
                      <a:pt x="23709" y="12969"/>
                      <a:pt x="23709" y="12969"/>
                    </a:cubicBezTo>
                    <a:cubicBezTo>
                      <a:pt x="24084" y="12829"/>
                      <a:pt x="23990" y="12969"/>
                      <a:pt x="23709" y="13188"/>
                    </a:cubicBezTo>
                    <a:lnTo>
                      <a:pt x="23709" y="13188"/>
                    </a:lnTo>
                    <a:cubicBezTo>
                      <a:pt x="23507" y="13375"/>
                      <a:pt x="23928" y="13188"/>
                      <a:pt x="24037" y="13188"/>
                    </a:cubicBezTo>
                    <a:cubicBezTo>
                      <a:pt x="24146" y="13188"/>
                      <a:pt x="24037" y="13640"/>
                      <a:pt x="23834" y="13609"/>
                    </a:cubicBezTo>
                    <a:cubicBezTo>
                      <a:pt x="23632" y="13577"/>
                      <a:pt x="23834" y="13609"/>
                      <a:pt x="23834" y="13609"/>
                    </a:cubicBezTo>
                    <a:cubicBezTo>
                      <a:pt x="23834" y="13609"/>
                      <a:pt x="23694" y="13733"/>
                      <a:pt x="23600" y="13609"/>
                    </a:cubicBezTo>
                    <a:cubicBezTo>
                      <a:pt x="23654" y="13665"/>
                      <a:pt x="23743" y="13666"/>
                      <a:pt x="23799" y="13613"/>
                    </a:cubicBezTo>
                    <a:cubicBezTo>
                      <a:pt x="23800" y="13612"/>
                      <a:pt x="23802" y="13610"/>
                      <a:pt x="23803" y="13609"/>
                    </a:cubicBezTo>
                    <a:cubicBezTo>
                      <a:pt x="24037" y="13702"/>
                      <a:pt x="24052" y="13952"/>
                      <a:pt x="24130" y="14139"/>
                    </a:cubicBezTo>
                    <a:cubicBezTo>
                      <a:pt x="24208" y="14326"/>
                      <a:pt x="24349" y="14107"/>
                      <a:pt x="24473" y="14170"/>
                    </a:cubicBezTo>
                    <a:close/>
                    <a:moveTo>
                      <a:pt x="16461" y="43086"/>
                    </a:moveTo>
                    <a:lnTo>
                      <a:pt x="16461" y="43086"/>
                    </a:lnTo>
                    <a:lnTo>
                      <a:pt x="16461" y="43086"/>
                    </a:lnTo>
                    <a:lnTo>
                      <a:pt x="16461" y="43086"/>
                    </a:lnTo>
                    <a:lnTo>
                      <a:pt x="16539" y="43086"/>
                    </a:lnTo>
                    <a:lnTo>
                      <a:pt x="16539" y="43086"/>
                    </a:lnTo>
                    <a:lnTo>
                      <a:pt x="16321" y="42961"/>
                    </a:lnTo>
                    <a:lnTo>
                      <a:pt x="16321" y="42961"/>
                    </a:lnTo>
                    <a:lnTo>
                      <a:pt x="16321" y="42961"/>
                    </a:lnTo>
                    <a:lnTo>
                      <a:pt x="16399" y="42961"/>
                    </a:lnTo>
                    <a:lnTo>
                      <a:pt x="16399" y="42961"/>
                    </a:lnTo>
                    <a:lnTo>
                      <a:pt x="16399" y="42961"/>
                    </a:lnTo>
                    <a:lnTo>
                      <a:pt x="16149" y="42852"/>
                    </a:lnTo>
                    <a:lnTo>
                      <a:pt x="16149" y="42852"/>
                    </a:lnTo>
                    <a:cubicBezTo>
                      <a:pt x="16149" y="42852"/>
                      <a:pt x="16149" y="42852"/>
                      <a:pt x="16149" y="42852"/>
                    </a:cubicBezTo>
                    <a:cubicBezTo>
                      <a:pt x="16120" y="42838"/>
                      <a:pt x="16085" y="42838"/>
                      <a:pt x="16056" y="42852"/>
                    </a:cubicBezTo>
                    <a:lnTo>
                      <a:pt x="16056" y="42852"/>
                    </a:lnTo>
                    <a:lnTo>
                      <a:pt x="16056" y="42852"/>
                    </a:lnTo>
                    <a:lnTo>
                      <a:pt x="16056" y="42852"/>
                    </a:lnTo>
                    <a:lnTo>
                      <a:pt x="16212" y="42852"/>
                    </a:lnTo>
                    <a:lnTo>
                      <a:pt x="16025" y="42852"/>
                    </a:lnTo>
                    <a:lnTo>
                      <a:pt x="16025" y="42852"/>
                    </a:lnTo>
                    <a:lnTo>
                      <a:pt x="15806" y="42759"/>
                    </a:lnTo>
                    <a:lnTo>
                      <a:pt x="15806" y="42759"/>
                    </a:lnTo>
                    <a:lnTo>
                      <a:pt x="15806" y="42759"/>
                    </a:lnTo>
                    <a:lnTo>
                      <a:pt x="15682" y="42759"/>
                    </a:lnTo>
                    <a:lnTo>
                      <a:pt x="15853" y="42852"/>
                    </a:lnTo>
                    <a:lnTo>
                      <a:pt x="15604" y="42727"/>
                    </a:lnTo>
                    <a:lnTo>
                      <a:pt x="15604" y="42727"/>
                    </a:lnTo>
                    <a:lnTo>
                      <a:pt x="15760" y="42727"/>
                    </a:lnTo>
                    <a:lnTo>
                      <a:pt x="15635" y="42727"/>
                    </a:lnTo>
                    <a:lnTo>
                      <a:pt x="15760" y="42727"/>
                    </a:lnTo>
                    <a:lnTo>
                      <a:pt x="15526" y="42618"/>
                    </a:lnTo>
                    <a:lnTo>
                      <a:pt x="15526" y="42618"/>
                    </a:lnTo>
                    <a:lnTo>
                      <a:pt x="15432" y="42618"/>
                    </a:lnTo>
                    <a:lnTo>
                      <a:pt x="15432" y="42618"/>
                    </a:lnTo>
                    <a:lnTo>
                      <a:pt x="15230" y="42525"/>
                    </a:lnTo>
                    <a:lnTo>
                      <a:pt x="15230" y="42525"/>
                    </a:lnTo>
                    <a:lnTo>
                      <a:pt x="15152" y="42525"/>
                    </a:lnTo>
                    <a:lnTo>
                      <a:pt x="15152" y="42525"/>
                    </a:lnTo>
                    <a:cubicBezTo>
                      <a:pt x="15026" y="42475"/>
                      <a:pt x="14906" y="42412"/>
                      <a:pt x="14793" y="42338"/>
                    </a:cubicBezTo>
                    <a:lnTo>
                      <a:pt x="14793" y="42338"/>
                    </a:lnTo>
                    <a:lnTo>
                      <a:pt x="14637" y="42244"/>
                    </a:lnTo>
                    <a:lnTo>
                      <a:pt x="14778" y="42338"/>
                    </a:lnTo>
                    <a:lnTo>
                      <a:pt x="14466" y="42166"/>
                    </a:lnTo>
                    <a:lnTo>
                      <a:pt x="14466" y="42166"/>
                    </a:lnTo>
                    <a:lnTo>
                      <a:pt x="14372" y="42166"/>
                    </a:lnTo>
                    <a:lnTo>
                      <a:pt x="14372" y="42166"/>
                    </a:lnTo>
                    <a:lnTo>
                      <a:pt x="14216" y="42073"/>
                    </a:lnTo>
                    <a:lnTo>
                      <a:pt x="14216" y="42073"/>
                    </a:lnTo>
                    <a:lnTo>
                      <a:pt x="14216" y="42073"/>
                    </a:lnTo>
                    <a:lnTo>
                      <a:pt x="14216" y="42073"/>
                    </a:lnTo>
                    <a:lnTo>
                      <a:pt x="14076" y="41995"/>
                    </a:lnTo>
                    <a:lnTo>
                      <a:pt x="14076" y="41995"/>
                    </a:lnTo>
                    <a:lnTo>
                      <a:pt x="13920" y="41886"/>
                    </a:lnTo>
                    <a:lnTo>
                      <a:pt x="13920" y="41886"/>
                    </a:lnTo>
                    <a:lnTo>
                      <a:pt x="13795" y="41886"/>
                    </a:lnTo>
                    <a:lnTo>
                      <a:pt x="13795" y="41886"/>
                    </a:lnTo>
                    <a:cubicBezTo>
                      <a:pt x="13760" y="41896"/>
                      <a:pt x="13722" y="41896"/>
                      <a:pt x="13686" y="41886"/>
                    </a:cubicBezTo>
                    <a:lnTo>
                      <a:pt x="13686" y="41886"/>
                    </a:lnTo>
                    <a:lnTo>
                      <a:pt x="13811" y="41964"/>
                    </a:lnTo>
                    <a:lnTo>
                      <a:pt x="13686" y="41886"/>
                    </a:lnTo>
                    <a:lnTo>
                      <a:pt x="13686" y="41886"/>
                    </a:lnTo>
                    <a:lnTo>
                      <a:pt x="13577" y="41886"/>
                    </a:lnTo>
                    <a:lnTo>
                      <a:pt x="13577" y="41886"/>
                    </a:lnTo>
                    <a:lnTo>
                      <a:pt x="13453" y="41808"/>
                    </a:lnTo>
                    <a:cubicBezTo>
                      <a:pt x="13513" y="41833"/>
                      <a:pt x="13570" y="41864"/>
                      <a:pt x="13624" y="41901"/>
                    </a:cubicBezTo>
                    <a:cubicBezTo>
                      <a:pt x="13624" y="41901"/>
                      <a:pt x="13749" y="41995"/>
                      <a:pt x="13780" y="41995"/>
                    </a:cubicBezTo>
                    <a:lnTo>
                      <a:pt x="13359" y="41699"/>
                    </a:lnTo>
                    <a:lnTo>
                      <a:pt x="13359" y="41699"/>
                    </a:lnTo>
                    <a:cubicBezTo>
                      <a:pt x="13110" y="41496"/>
                      <a:pt x="12829" y="41324"/>
                      <a:pt x="12595" y="41122"/>
                    </a:cubicBezTo>
                    <a:lnTo>
                      <a:pt x="12689" y="41122"/>
                    </a:lnTo>
                    <a:lnTo>
                      <a:pt x="12548" y="41013"/>
                    </a:lnTo>
                    <a:lnTo>
                      <a:pt x="12548" y="41013"/>
                    </a:lnTo>
                    <a:cubicBezTo>
                      <a:pt x="12548" y="41013"/>
                      <a:pt x="12548" y="41013"/>
                      <a:pt x="12455" y="41013"/>
                    </a:cubicBezTo>
                    <a:lnTo>
                      <a:pt x="12455" y="41013"/>
                    </a:lnTo>
                    <a:lnTo>
                      <a:pt x="12455" y="41013"/>
                    </a:lnTo>
                    <a:lnTo>
                      <a:pt x="12455" y="41013"/>
                    </a:lnTo>
                    <a:cubicBezTo>
                      <a:pt x="12251" y="40890"/>
                      <a:pt x="12063" y="40743"/>
                      <a:pt x="11894" y="40576"/>
                    </a:cubicBezTo>
                    <a:lnTo>
                      <a:pt x="11894" y="40576"/>
                    </a:lnTo>
                    <a:cubicBezTo>
                      <a:pt x="11675" y="40342"/>
                      <a:pt x="11410" y="40171"/>
                      <a:pt x="11177" y="39953"/>
                    </a:cubicBezTo>
                    <a:cubicBezTo>
                      <a:pt x="11177" y="39953"/>
                      <a:pt x="11177" y="39953"/>
                      <a:pt x="11177" y="39953"/>
                    </a:cubicBezTo>
                    <a:cubicBezTo>
                      <a:pt x="10229" y="38961"/>
                      <a:pt x="9393" y="37869"/>
                      <a:pt x="8683" y="36695"/>
                    </a:cubicBezTo>
                    <a:lnTo>
                      <a:pt x="8683" y="36695"/>
                    </a:lnTo>
                    <a:cubicBezTo>
                      <a:pt x="8363" y="35817"/>
                      <a:pt x="7887" y="35004"/>
                      <a:pt x="7280" y="34294"/>
                    </a:cubicBezTo>
                    <a:lnTo>
                      <a:pt x="7280" y="34294"/>
                    </a:lnTo>
                    <a:cubicBezTo>
                      <a:pt x="6307" y="33179"/>
                      <a:pt x="5626" y="31840"/>
                      <a:pt x="5300" y="30397"/>
                    </a:cubicBezTo>
                    <a:cubicBezTo>
                      <a:pt x="5300" y="30397"/>
                      <a:pt x="5300" y="30397"/>
                      <a:pt x="5300" y="30475"/>
                    </a:cubicBezTo>
                    <a:cubicBezTo>
                      <a:pt x="5309" y="30444"/>
                      <a:pt x="5309" y="30412"/>
                      <a:pt x="5300" y="30382"/>
                    </a:cubicBezTo>
                    <a:cubicBezTo>
                      <a:pt x="5300" y="30382"/>
                      <a:pt x="5300" y="30475"/>
                      <a:pt x="5300" y="30506"/>
                    </a:cubicBezTo>
                    <a:cubicBezTo>
                      <a:pt x="5082" y="30132"/>
                      <a:pt x="5160" y="25830"/>
                      <a:pt x="4739" y="27498"/>
                    </a:cubicBezTo>
                    <a:cubicBezTo>
                      <a:pt x="4739" y="27498"/>
                      <a:pt x="4739" y="27311"/>
                      <a:pt x="4739" y="27264"/>
                    </a:cubicBezTo>
                    <a:cubicBezTo>
                      <a:pt x="4739" y="27217"/>
                      <a:pt x="4739" y="27264"/>
                      <a:pt x="4739" y="27342"/>
                    </a:cubicBezTo>
                    <a:cubicBezTo>
                      <a:pt x="4739" y="27420"/>
                      <a:pt x="4739" y="27124"/>
                      <a:pt x="4598" y="27030"/>
                    </a:cubicBezTo>
                    <a:cubicBezTo>
                      <a:pt x="4458" y="26937"/>
                      <a:pt x="4598" y="27030"/>
                      <a:pt x="4598" y="27030"/>
                    </a:cubicBezTo>
                    <a:lnTo>
                      <a:pt x="4598" y="27030"/>
                    </a:lnTo>
                    <a:cubicBezTo>
                      <a:pt x="4598" y="27030"/>
                      <a:pt x="4598" y="26874"/>
                      <a:pt x="4598" y="26812"/>
                    </a:cubicBezTo>
                    <a:cubicBezTo>
                      <a:pt x="4598" y="26749"/>
                      <a:pt x="4598" y="26921"/>
                      <a:pt x="4598" y="26968"/>
                    </a:cubicBezTo>
                    <a:cubicBezTo>
                      <a:pt x="4598" y="26734"/>
                      <a:pt x="4489" y="26469"/>
                      <a:pt x="4396" y="26235"/>
                    </a:cubicBezTo>
                    <a:cubicBezTo>
                      <a:pt x="4396" y="26313"/>
                      <a:pt x="4396" y="26391"/>
                      <a:pt x="4396" y="26484"/>
                    </a:cubicBezTo>
                    <a:cubicBezTo>
                      <a:pt x="4256" y="26095"/>
                      <a:pt x="4240" y="25674"/>
                      <a:pt x="4131" y="25269"/>
                    </a:cubicBezTo>
                    <a:cubicBezTo>
                      <a:pt x="4131" y="25347"/>
                      <a:pt x="4131" y="25269"/>
                      <a:pt x="4131" y="25175"/>
                    </a:cubicBezTo>
                    <a:cubicBezTo>
                      <a:pt x="4131" y="25082"/>
                      <a:pt x="4131" y="25175"/>
                      <a:pt x="4131" y="25175"/>
                    </a:cubicBezTo>
                    <a:cubicBezTo>
                      <a:pt x="4131" y="25175"/>
                      <a:pt x="4131" y="25175"/>
                      <a:pt x="4131" y="25175"/>
                    </a:cubicBezTo>
                    <a:cubicBezTo>
                      <a:pt x="4131" y="25175"/>
                      <a:pt x="4131" y="25175"/>
                      <a:pt x="4131" y="25175"/>
                    </a:cubicBezTo>
                    <a:cubicBezTo>
                      <a:pt x="3941" y="24764"/>
                      <a:pt x="3835" y="24318"/>
                      <a:pt x="3819" y="23866"/>
                    </a:cubicBezTo>
                    <a:cubicBezTo>
                      <a:pt x="3828" y="23928"/>
                      <a:pt x="3828" y="23991"/>
                      <a:pt x="3819" y="24053"/>
                    </a:cubicBezTo>
                    <a:cubicBezTo>
                      <a:pt x="3828" y="23991"/>
                      <a:pt x="3828" y="23928"/>
                      <a:pt x="3819" y="23866"/>
                    </a:cubicBezTo>
                    <a:lnTo>
                      <a:pt x="3819" y="23866"/>
                    </a:lnTo>
                    <a:cubicBezTo>
                      <a:pt x="3819" y="23866"/>
                      <a:pt x="3819" y="23866"/>
                      <a:pt x="3819" y="23866"/>
                    </a:cubicBezTo>
                    <a:lnTo>
                      <a:pt x="3819" y="23866"/>
                    </a:lnTo>
                    <a:lnTo>
                      <a:pt x="3819" y="23866"/>
                    </a:lnTo>
                    <a:cubicBezTo>
                      <a:pt x="3819" y="23866"/>
                      <a:pt x="3819" y="23866"/>
                      <a:pt x="3819" y="23959"/>
                    </a:cubicBezTo>
                    <a:cubicBezTo>
                      <a:pt x="3819" y="24053"/>
                      <a:pt x="3819" y="23959"/>
                      <a:pt x="3819" y="23959"/>
                    </a:cubicBezTo>
                    <a:lnTo>
                      <a:pt x="3819" y="23959"/>
                    </a:lnTo>
                    <a:lnTo>
                      <a:pt x="3819" y="23959"/>
                    </a:lnTo>
                    <a:cubicBezTo>
                      <a:pt x="3819" y="23881"/>
                      <a:pt x="3819" y="23772"/>
                      <a:pt x="3819" y="23679"/>
                    </a:cubicBezTo>
                    <a:lnTo>
                      <a:pt x="3819" y="23679"/>
                    </a:lnTo>
                    <a:cubicBezTo>
                      <a:pt x="3811" y="23627"/>
                      <a:pt x="3811" y="23574"/>
                      <a:pt x="3819" y="23523"/>
                    </a:cubicBezTo>
                    <a:lnTo>
                      <a:pt x="3819" y="23523"/>
                    </a:lnTo>
                    <a:cubicBezTo>
                      <a:pt x="3803" y="23305"/>
                      <a:pt x="3803" y="23086"/>
                      <a:pt x="3819" y="22868"/>
                    </a:cubicBezTo>
                    <a:lnTo>
                      <a:pt x="3819" y="22868"/>
                    </a:lnTo>
                    <a:cubicBezTo>
                      <a:pt x="3819" y="22868"/>
                      <a:pt x="3819" y="22790"/>
                      <a:pt x="3819" y="22759"/>
                    </a:cubicBezTo>
                    <a:lnTo>
                      <a:pt x="3819" y="22759"/>
                    </a:lnTo>
                    <a:cubicBezTo>
                      <a:pt x="4323" y="14291"/>
                      <a:pt x="9917" y="6976"/>
                      <a:pt x="17957" y="4271"/>
                    </a:cubicBezTo>
                    <a:lnTo>
                      <a:pt x="17957" y="4271"/>
                    </a:lnTo>
                    <a:lnTo>
                      <a:pt x="18145" y="4271"/>
                    </a:lnTo>
                    <a:lnTo>
                      <a:pt x="18145" y="4271"/>
                    </a:lnTo>
                    <a:lnTo>
                      <a:pt x="18347" y="4271"/>
                    </a:lnTo>
                    <a:lnTo>
                      <a:pt x="18207" y="4271"/>
                    </a:lnTo>
                    <a:lnTo>
                      <a:pt x="18456" y="4271"/>
                    </a:lnTo>
                    <a:lnTo>
                      <a:pt x="18363" y="4271"/>
                    </a:lnTo>
                    <a:lnTo>
                      <a:pt x="18363" y="4271"/>
                    </a:lnTo>
                    <a:lnTo>
                      <a:pt x="18534" y="4271"/>
                    </a:lnTo>
                    <a:lnTo>
                      <a:pt x="18534" y="4271"/>
                    </a:lnTo>
                    <a:lnTo>
                      <a:pt x="19703" y="4006"/>
                    </a:lnTo>
                    <a:lnTo>
                      <a:pt x="19703" y="4006"/>
                    </a:lnTo>
                    <a:lnTo>
                      <a:pt x="20000" y="4006"/>
                    </a:lnTo>
                    <a:lnTo>
                      <a:pt x="19797" y="4006"/>
                    </a:lnTo>
                    <a:lnTo>
                      <a:pt x="19797" y="4006"/>
                    </a:lnTo>
                    <a:lnTo>
                      <a:pt x="20342" y="4006"/>
                    </a:lnTo>
                    <a:lnTo>
                      <a:pt x="20342" y="4006"/>
                    </a:lnTo>
                    <a:lnTo>
                      <a:pt x="20062" y="4006"/>
                    </a:lnTo>
                    <a:lnTo>
                      <a:pt x="20327" y="4006"/>
                    </a:lnTo>
                    <a:lnTo>
                      <a:pt x="20327" y="4006"/>
                    </a:lnTo>
                    <a:lnTo>
                      <a:pt x="20592" y="4006"/>
                    </a:lnTo>
                    <a:lnTo>
                      <a:pt x="20498" y="4006"/>
                    </a:lnTo>
                    <a:lnTo>
                      <a:pt x="20405" y="4006"/>
                    </a:lnTo>
                    <a:lnTo>
                      <a:pt x="20623" y="4006"/>
                    </a:lnTo>
                    <a:lnTo>
                      <a:pt x="20280" y="4006"/>
                    </a:lnTo>
                    <a:lnTo>
                      <a:pt x="20187" y="4006"/>
                    </a:lnTo>
                    <a:lnTo>
                      <a:pt x="20015" y="4006"/>
                    </a:lnTo>
                    <a:lnTo>
                      <a:pt x="20342" y="4006"/>
                    </a:lnTo>
                    <a:lnTo>
                      <a:pt x="19984" y="4006"/>
                    </a:lnTo>
                    <a:lnTo>
                      <a:pt x="19984" y="4006"/>
                    </a:lnTo>
                    <a:lnTo>
                      <a:pt x="19610" y="4006"/>
                    </a:lnTo>
                    <a:lnTo>
                      <a:pt x="19610" y="4006"/>
                    </a:lnTo>
                    <a:lnTo>
                      <a:pt x="19251" y="4084"/>
                    </a:lnTo>
                    <a:lnTo>
                      <a:pt x="19407" y="4084"/>
                    </a:lnTo>
                    <a:lnTo>
                      <a:pt x="19407" y="4084"/>
                    </a:lnTo>
                    <a:cubicBezTo>
                      <a:pt x="19286" y="4123"/>
                      <a:pt x="19160" y="4150"/>
                      <a:pt x="19033" y="4162"/>
                    </a:cubicBezTo>
                    <a:lnTo>
                      <a:pt x="19189" y="4162"/>
                    </a:lnTo>
                    <a:lnTo>
                      <a:pt x="19017" y="4162"/>
                    </a:lnTo>
                    <a:lnTo>
                      <a:pt x="19017" y="4162"/>
                    </a:lnTo>
                    <a:lnTo>
                      <a:pt x="18908" y="4162"/>
                    </a:lnTo>
                    <a:lnTo>
                      <a:pt x="18908" y="4162"/>
                    </a:lnTo>
                    <a:lnTo>
                      <a:pt x="18908" y="4162"/>
                    </a:lnTo>
                    <a:cubicBezTo>
                      <a:pt x="18908" y="4162"/>
                      <a:pt x="18908" y="4162"/>
                      <a:pt x="18908" y="4162"/>
                    </a:cubicBezTo>
                    <a:lnTo>
                      <a:pt x="18908" y="4162"/>
                    </a:lnTo>
                    <a:lnTo>
                      <a:pt x="18752" y="4162"/>
                    </a:lnTo>
                    <a:lnTo>
                      <a:pt x="18752" y="4162"/>
                    </a:lnTo>
                    <a:lnTo>
                      <a:pt x="18752" y="4162"/>
                    </a:lnTo>
                    <a:lnTo>
                      <a:pt x="18752" y="4162"/>
                    </a:lnTo>
                    <a:lnTo>
                      <a:pt x="18659" y="4162"/>
                    </a:lnTo>
                    <a:lnTo>
                      <a:pt x="18659" y="4162"/>
                    </a:lnTo>
                    <a:lnTo>
                      <a:pt x="18254" y="4271"/>
                    </a:lnTo>
                    <a:lnTo>
                      <a:pt x="18254" y="4271"/>
                    </a:lnTo>
                    <a:lnTo>
                      <a:pt x="17957" y="4380"/>
                    </a:lnTo>
                    <a:lnTo>
                      <a:pt x="17957" y="4380"/>
                    </a:lnTo>
                    <a:lnTo>
                      <a:pt x="17599" y="4489"/>
                    </a:lnTo>
                    <a:lnTo>
                      <a:pt x="17599" y="4489"/>
                    </a:lnTo>
                    <a:lnTo>
                      <a:pt x="17334" y="4676"/>
                    </a:lnTo>
                    <a:lnTo>
                      <a:pt x="17334" y="4676"/>
                    </a:lnTo>
                    <a:lnTo>
                      <a:pt x="17240" y="4676"/>
                    </a:lnTo>
                    <a:lnTo>
                      <a:pt x="17240" y="4676"/>
                    </a:lnTo>
                    <a:lnTo>
                      <a:pt x="16726" y="4864"/>
                    </a:lnTo>
                    <a:lnTo>
                      <a:pt x="16851" y="4864"/>
                    </a:lnTo>
                    <a:lnTo>
                      <a:pt x="16851" y="4864"/>
                    </a:lnTo>
                    <a:cubicBezTo>
                      <a:pt x="17028" y="4797"/>
                      <a:pt x="17211" y="4745"/>
                      <a:pt x="17396" y="4708"/>
                    </a:cubicBezTo>
                    <a:lnTo>
                      <a:pt x="17396" y="4708"/>
                    </a:lnTo>
                    <a:lnTo>
                      <a:pt x="17552" y="4708"/>
                    </a:lnTo>
                    <a:lnTo>
                      <a:pt x="17661" y="4708"/>
                    </a:lnTo>
                    <a:lnTo>
                      <a:pt x="17412" y="4708"/>
                    </a:lnTo>
                    <a:lnTo>
                      <a:pt x="17412" y="4708"/>
                    </a:lnTo>
                    <a:lnTo>
                      <a:pt x="17272" y="4708"/>
                    </a:lnTo>
                    <a:lnTo>
                      <a:pt x="17272" y="4708"/>
                    </a:lnTo>
                    <a:lnTo>
                      <a:pt x="17162" y="4708"/>
                    </a:lnTo>
                    <a:lnTo>
                      <a:pt x="17162" y="4708"/>
                    </a:lnTo>
                    <a:lnTo>
                      <a:pt x="17007" y="4708"/>
                    </a:lnTo>
                    <a:lnTo>
                      <a:pt x="17007" y="4708"/>
                    </a:lnTo>
                    <a:lnTo>
                      <a:pt x="17147" y="4708"/>
                    </a:lnTo>
                    <a:lnTo>
                      <a:pt x="17147" y="4708"/>
                    </a:lnTo>
                    <a:lnTo>
                      <a:pt x="17287" y="4708"/>
                    </a:lnTo>
                    <a:lnTo>
                      <a:pt x="17287" y="4708"/>
                    </a:lnTo>
                    <a:lnTo>
                      <a:pt x="17116" y="4708"/>
                    </a:lnTo>
                    <a:cubicBezTo>
                      <a:pt x="17240" y="4708"/>
                      <a:pt x="17599" y="4599"/>
                      <a:pt x="17272" y="4708"/>
                    </a:cubicBezTo>
                    <a:lnTo>
                      <a:pt x="17412" y="4708"/>
                    </a:lnTo>
                    <a:lnTo>
                      <a:pt x="17505" y="4708"/>
                    </a:lnTo>
                    <a:lnTo>
                      <a:pt x="17833" y="4614"/>
                    </a:lnTo>
                    <a:cubicBezTo>
                      <a:pt x="17472" y="4715"/>
                      <a:pt x="17118" y="4840"/>
                      <a:pt x="16773" y="4988"/>
                    </a:cubicBezTo>
                    <a:lnTo>
                      <a:pt x="16929" y="4988"/>
                    </a:lnTo>
                    <a:lnTo>
                      <a:pt x="16929" y="4988"/>
                    </a:lnTo>
                    <a:cubicBezTo>
                      <a:pt x="16929" y="4988"/>
                      <a:pt x="17116" y="4988"/>
                      <a:pt x="17007" y="4988"/>
                    </a:cubicBezTo>
                    <a:lnTo>
                      <a:pt x="17147" y="4988"/>
                    </a:lnTo>
                    <a:lnTo>
                      <a:pt x="17147" y="4988"/>
                    </a:lnTo>
                    <a:lnTo>
                      <a:pt x="17272" y="4988"/>
                    </a:lnTo>
                    <a:cubicBezTo>
                      <a:pt x="17178" y="4988"/>
                      <a:pt x="17069" y="4988"/>
                      <a:pt x="16991" y="5097"/>
                    </a:cubicBezTo>
                    <a:lnTo>
                      <a:pt x="16991" y="5097"/>
                    </a:lnTo>
                    <a:lnTo>
                      <a:pt x="16866" y="5097"/>
                    </a:lnTo>
                    <a:lnTo>
                      <a:pt x="16866" y="5097"/>
                    </a:lnTo>
                    <a:lnTo>
                      <a:pt x="16710" y="5097"/>
                    </a:lnTo>
                    <a:cubicBezTo>
                      <a:pt x="16793" y="5104"/>
                      <a:pt x="16877" y="5104"/>
                      <a:pt x="16960" y="5097"/>
                    </a:cubicBezTo>
                    <a:cubicBezTo>
                      <a:pt x="16695" y="5238"/>
                      <a:pt x="16367" y="5362"/>
                      <a:pt x="16103" y="5534"/>
                    </a:cubicBezTo>
                    <a:lnTo>
                      <a:pt x="16103" y="5534"/>
                    </a:lnTo>
                    <a:lnTo>
                      <a:pt x="15931" y="5627"/>
                    </a:lnTo>
                    <a:lnTo>
                      <a:pt x="16103" y="5627"/>
                    </a:lnTo>
                    <a:lnTo>
                      <a:pt x="16103" y="5627"/>
                    </a:lnTo>
                    <a:cubicBezTo>
                      <a:pt x="16103" y="5627"/>
                      <a:pt x="16103" y="5627"/>
                      <a:pt x="16103" y="5627"/>
                    </a:cubicBezTo>
                    <a:cubicBezTo>
                      <a:pt x="15934" y="5726"/>
                      <a:pt x="15756" y="5810"/>
                      <a:pt x="15573" y="5877"/>
                    </a:cubicBezTo>
                    <a:cubicBezTo>
                      <a:pt x="15573" y="5877"/>
                      <a:pt x="15573" y="5877"/>
                      <a:pt x="15573" y="5877"/>
                    </a:cubicBezTo>
                    <a:cubicBezTo>
                      <a:pt x="15573" y="5877"/>
                      <a:pt x="15479" y="5877"/>
                      <a:pt x="15463" y="5877"/>
                    </a:cubicBezTo>
                    <a:lnTo>
                      <a:pt x="15463" y="5877"/>
                    </a:lnTo>
                    <a:cubicBezTo>
                      <a:pt x="15406" y="5898"/>
                      <a:pt x="15353" y="5930"/>
                      <a:pt x="15308" y="5970"/>
                    </a:cubicBezTo>
                    <a:lnTo>
                      <a:pt x="15308" y="5970"/>
                    </a:lnTo>
                    <a:cubicBezTo>
                      <a:pt x="15308" y="5970"/>
                      <a:pt x="15089" y="6126"/>
                      <a:pt x="15183" y="6095"/>
                    </a:cubicBezTo>
                    <a:lnTo>
                      <a:pt x="15183" y="6095"/>
                    </a:lnTo>
                    <a:lnTo>
                      <a:pt x="15183" y="6095"/>
                    </a:lnTo>
                    <a:lnTo>
                      <a:pt x="15183" y="6095"/>
                    </a:lnTo>
                    <a:cubicBezTo>
                      <a:pt x="15183" y="6095"/>
                      <a:pt x="15183" y="6095"/>
                      <a:pt x="15183" y="6095"/>
                    </a:cubicBezTo>
                    <a:lnTo>
                      <a:pt x="15323" y="6095"/>
                    </a:lnTo>
                    <a:lnTo>
                      <a:pt x="15089" y="6220"/>
                    </a:lnTo>
                    <a:lnTo>
                      <a:pt x="15089" y="6220"/>
                    </a:lnTo>
                    <a:cubicBezTo>
                      <a:pt x="15089" y="6220"/>
                      <a:pt x="14933" y="6220"/>
                      <a:pt x="14871" y="6344"/>
                    </a:cubicBezTo>
                    <a:cubicBezTo>
                      <a:pt x="14809" y="6469"/>
                      <a:pt x="14980" y="6344"/>
                      <a:pt x="15027" y="6344"/>
                    </a:cubicBezTo>
                    <a:cubicBezTo>
                      <a:pt x="14873" y="6412"/>
                      <a:pt x="14727" y="6496"/>
                      <a:pt x="14590" y="6594"/>
                    </a:cubicBezTo>
                    <a:lnTo>
                      <a:pt x="14590" y="6594"/>
                    </a:lnTo>
                    <a:lnTo>
                      <a:pt x="14590" y="6594"/>
                    </a:lnTo>
                    <a:cubicBezTo>
                      <a:pt x="14808" y="6458"/>
                      <a:pt x="15037" y="6343"/>
                      <a:pt x="15276" y="6251"/>
                    </a:cubicBezTo>
                    <a:lnTo>
                      <a:pt x="15276" y="6251"/>
                    </a:lnTo>
                    <a:cubicBezTo>
                      <a:pt x="15276" y="6251"/>
                      <a:pt x="15276" y="6251"/>
                      <a:pt x="15276" y="6251"/>
                    </a:cubicBezTo>
                    <a:lnTo>
                      <a:pt x="15276" y="6251"/>
                    </a:lnTo>
                    <a:lnTo>
                      <a:pt x="15370" y="6251"/>
                    </a:lnTo>
                    <a:lnTo>
                      <a:pt x="15276" y="6251"/>
                    </a:lnTo>
                    <a:cubicBezTo>
                      <a:pt x="15276" y="6251"/>
                      <a:pt x="15417" y="6157"/>
                      <a:pt x="15479" y="6157"/>
                    </a:cubicBezTo>
                    <a:lnTo>
                      <a:pt x="15479" y="6157"/>
                    </a:lnTo>
                    <a:cubicBezTo>
                      <a:pt x="15479" y="6157"/>
                      <a:pt x="15713" y="6064"/>
                      <a:pt x="15573" y="6157"/>
                    </a:cubicBezTo>
                    <a:lnTo>
                      <a:pt x="15463" y="6157"/>
                    </a:lnTo>
                    <a:cubicBezTo>
                      <a:pt x="15494" y="6149"/>
                      <a:pt x="15526" y="6149"/>
                      <a:pt x="15557" y="6157"/>
                    </a:cubicBezTo>
                    <a:lnTo>
                      <a:pt x="15448" y="6157"/>
                    </a:lnTo>
                    <a:lnTo>
                      <a:pt x="15448" y="6157"/>
                    </a:lnTo>
                    <a:cubicBezTo>
                      <a:pt x="15448" y="6157"/>
                      <a:pt x="15448" y="6157"/>
                      <a:pt x="15323" y="6157"/>
                    </a:cubicBezTo>
                    <a:cubicBezTo>
                      <a:pt x="15198" y="6157"/>
                      <a:pt x="15495" y="6157"/>
                      <a:pt x="15432" y="6157"/>
                    </a:cubicBezTo>
                    <a:cubicBezTo>
                      <a:pt x="15522" y="6121"/>
                      <a:pt x="15623" y="6121"/>
                      <a:pt x="15713" y="6157"/>
                    </a:cubicBezTo>
                    <a:lnTo>
                      <a:pt x="15713" y="6157"/>
                    </a:lnTo>
                    <a:cubicBezTo>
                      <a:pt x="15541" y="6282"/>
                      <a:pt x="15339" y="6376"/>
                      <a:pt x="15152" y="6485"/>
                    </a:cubicBezTo>
                    <a:lnTo>
                      <a:pt x="15152" y="6485"/>
                    </a:lnTo>
                    <a:lnTo>
                      <a:pt x="15152" y="6485"/>
                    </a:lnTo>
                    <a:lnTo>
                      <a:pt x="15152" y="6485"/>
                    </a:lnTo>
                    <a:cubicBezTo>
                      <a:pt x="15152" y="6485"/>
                      <a:pt x="15152" y="6485"/>
                      <a:pt x="15152" y="6485"/>
                    </a:cubicBezTo>
                    <a:lnTo>
                      <a:pt x="15152" y="6485"/>
                    </a:lnTo>
                    <a:lnTo>
                      <a:pt x="15152" y="6485"/>
                    </a:lnTo>
                    <a:lnTo>
                      <a:pt x="14933" y="6625"/>
                    </a:lnTo>
                    <a:lnTo>
                      <a:pt x="14933" y="6625"/>
                    </a:lnTo>
                    <a:cubicBezTo>
                      <a:pt x="14933" y="6625"/>
                      <a:pt x="14933" y="6625"/>
                      <a:pt x="14933" y="6703"/>
                    </a:cubicBezTo>
                    <a:lnTo>
                      <a:pt x="15074" y="6703"/>
                    </a:lnTo>
                    <a:lnTo>
                      <a:pt x="15074" y="6703"/>
                    </a:lnTo>
                    <a:lnTo>
                      <a:pt x="15074" y="6796"/>
                    </a:lnTo>
                    <a:cubicBezTo>
                      <a:pt x="15074" y="6796"/>
                      <a:pt x="15074" y="6796"/>
                      <a:pt x="15074" y="6796"/>
                    </a:cubicBezTo>
                    <a:lnTo>
                      <a:pt x="15074" y="6796"/>
                    </a:lnTo>
                    <a:cubicBezTo>
                      <a:pt x="15385" y="6594"/>
                      <a:pt x="15167" y="6796"/>
                      <a:pt x="15074" y="6890"/>
                    </a:cubicBezTo>
                    <a:cubicBezTo>
                      <a:pt x="15183" y="6890"/>
                      <a:pt x="15276" y="6703"/>
                      <a:pt x="15401" y="6656"/>
                    </a:cubicBezTo>
                    <a:lnTo>
                      <a:pt x="15401" y="6656"/>
                    </a:lnTo>
                    <a:cubicBezTo>
                      <a:pt x="15401" y="6656"/>
                      <a:pt x="15682" y="6485"/>
                      <a:pt x="15526" y="6656"/>
                    </a:cubicBezTo>
                    <a:lnTo>
                      <a:pt x="15650" y="6656"/>
                    </a:lnTo>
                    <a:lnTo>
                      <a:pt x="15557" y="6656"/>
                    </a:lnTo>
                    <a:cubicBezTo>
                      <a:pt x="15557" y="6656"/>
                      <a:pt x="15557" y="6656"/>
                      <a:pt x="15557" y="6656"/>
                    </a:cubicBezTo>
                    <a:cubicBezTo>
                      <a:pt x="15557" y="6656"/>
                      <a:pt x="15448" y="6656"/>
                      <a:pt x="15417" y="6750"/>
                    </a:cubicBezTo>
                    <a:lnTo>
                      <a:pt x="15417" y="6750"/>
                    </a:lnTo>
                    <a:cubicBezTo>
                      <a:pt x="15417" y="6750"/>
                      <a:pt x="15323" y="6750"/>
                      <a:pt x="15308" y="6750"/>
                    </a:cubicBezTo>
                    <a:cubicBezTo>
                      <a:pt x="15619" y="6641"/>
                      <a:pt x="15198" y="6750"/>
                      <a:pt x="15074" y="6874"/>
                    </a:cubicBezTo>
                    <a:lnTo>
                      <a:pt x="15074" y="6874"/>
                    </a:lnTo>
                    <a:lnTo>
                      <a:pt x="14902" y="6968"/>
                    </a:lnTo>
                    <a:lnTo>
                      <a:pt x="14902" y="6968"/>
                    </a:lnTo>
                    <a:lnTo>
                      <a:pt x="14778" y="6968"/>
                    </a:lnTo>
                    <a:cubicBezTo>
                      <a:pt x="14918" y="6968"/>
                      <a:pt x="14778" y="6968"/>
                      <a:pt x="14778" y="6968"/>
                    </a:cubicBezTo>
                    <a:lnTo>
                      <a:pt x="14778" y="6968"/>
                    </a:lnTo>
                    <a:lnTo>
                      <a:pt x="14637" y="6968"/>
                    </a:lnTo>
                    <a:lnTo>
                      <a:pt x="14637" y="6968"/>
                    </a:lnTo>
                    <a:lnTo>
                      <a:pt x="14637" y="6968"/>
                    </a:lnTo>
                    <a:lnTo>
                      <a:pt x="14637" y="6968"/>
                    </a:lnTo>
                    <a:cubicBezTo>
                      <a:pt x="14544" y="6968"/>
                      <a:pt x="14450" y="7108"/>
                      <a:pt x="14357" y="7139"/>
                    </a:cubicBezTo>
                    <a:cubicBezTo>
                      <a:pt x="14263" y="7171"/>
                      <a:pt x="14497" y="7046"/>
                      <a:pt x="14559" y="7030"/>
                    </a:cubicBezTo>
                    <a:cubicBezTo>
                      <a:pt x="14622" y="7015"/>
                      <a:pt x="14559" y="7030"/>
                      <a:pt x="14559" y="7030"/>
                    </a:cubicBezTo>
                    <a:cubicBezTo>
                      <a:pt x="14640" y="6992"/>
                      <a:pt x="14723" y="6961"/>
                      <a:pt x="14809" y="6937"/>
                    </a:cubicBezTo>
                    <a:lnTo>
                      <a:pt x="14700" y="6937"/>
                    </a:lnTo>
                    <a:cubicBezTo>
                      <a:pt x="14871" y="6859"/>
                      <a:pt x="15027" y="6734"/>
                      <a:pt x="15198" y="6672"/>
                    </a:cubicBezTo>
                    <a:lnTo>
                      <a:pt x="15198" y="6672"/>
                    </a:lnTo>
                    <a:lnTo>
                      <a:pt x="15198" y="6672"/>
                    </a:lnTo>
                    <a:cubicBezTo>
                      <a:pt x="15406" y="6614"/>
                      <a:pt x="15605" y="6531"/>
                      <a:pt x="15791" y="6422"/>
                    </a:cubicBezTo>
                    <a:cubicBezTo>
                      <a:pt x="15791" y="6422"/>
                      <a:pt x="15791" y="6422"/>
                      <a:pt x="15666" y="6422"/>
                    </a:cubicBezTo>
                    <a:lnTo>
                      <a:pt x="15666" y="6422"/>
                    </a:lnTo>
                    <a:cubicBezTo>
                      <a:pt x="15760" y="6422"/>
                      <a:pt x="16118" y="6204"/>
                      <a:pt x="15900" y="6344"/>
                    </a:cubicBezTo>
                    <a:cubicBezTo>
                      <a:pt x="16056" y="6344"/>
                      <a:pt x="16056" y="6189"/>
                      <a:pt x="16196" y="6142"/>
                    </a:cubicBezTo>
                    <a:cubicBezTo>
                      <a:pt x="16056" y="6142"/>
                      <a:pt x="16196" y="6142"/>
                      <a:pt x="16196" y="6142"/>
                    </a:cubicBezTo>
                    <a:lnTo>
                      <a:pt x="16196" y="6142"/>
                    </a:lnTo>
                    <a:cubicBezTo>
                      <a:pt x="16368" y="6015"/>
                      <a:pt x="16564" y="5925"/>
                      <a:pt x="16773" y="5877"/>
                    </a:cubicBezTo>
                    <a:lnTo>
                      <a:pt x="16773" y="5877"/>
                    </a:lnTo>
                    <a:cubicBezTo>
                      <a:pt x="16936" y="5775"/>
                      <a:pt x="17115" y="5701"/>
                      <a:pt x="17303" y="5659"/>
                    </a:cubicBezTo>
                    <a:lnTo>
                      <a:pt x="17162" y="5736"/>
                    </a:lnTo>
                    <a:cubicBezTo>
                      <a:pt x="17334" y="5736"/>
                      <a:pt x="17459" y="5581"/>
                      <a:pt x="17630" y="5549"/>
                    </a:cubicBezTo>
                    <a:lnTo>
                      <a:pt x="17459" y="5674"/>
                    </a:lnTo>
                    <a:cubicBezTo>
                      <a:pt x="18410" y="5097"/>
                      <a:pt x="20000" y="4536"/>
                      <a:pt x="18425" y="5362"/>
                    </a:cubicBezTo>
                    <a:cubicBezTo>
                      <a:pt x="18675" y="5284"/>
                      <a:pt x="19267" y="4910"/>
                      <a:pt x="19080" y="5129"/>
                    </a:cubicBezTo>
                    <a:cubicBezTo>
                      <a:pt x="19766" y="4895"/>
                      <a:pt x="18721" y="5456"/>
                      <a:pt x="18425" y="5581"/>
                    </a:cubicBezTo>
                    <a:cubicBezTo>
                      <a:pt x="18784" y="5456"/>
                      <a:pt x="18425" y="5581"/>
                      <a:pt x="18425" y="5581"/>
                    </a:cubicBezTo>
                    <a:cubicBezTo>
                      <a:pt x="18425" y="5581"/>
                      <a:pt x="18659" y="5425"/>
                      <a:pt x="18519" y="5581"/>
                    </a:cubicBezTo>
                    <a:cubicBezTo>
                      <a:pt x="18752" y="5316"/>
                      <a:pt x="18986" y="5581"/>
                      <a:pt x="18597" y="5659"/>
                    </a:cubicBezTo>
                    <a:cubicBezTo>
                      <a:pt x="18557" y="5643"/>
                      <a:pt x="18512" y="5643"/>
                      <a:pt x="18472" y="5659"/>
                    </a:cubicBezTo>
                    <a:cubicBezTo>
                      <a:pt x="18706" y="5659"/>
                      <a:pt x="18378" y="5736"/>
                      <a:pt x="18300" y="5768"/>
                    </a:cubicBezTo>
                    <a:cubicBezTo>
                      <a:pt x="18893" y="5581"/>
                      <a:pt x="17802" y="6033"/>
                      <a:pt x="18456" y="5768"/>
                    </a:cubicBezTo>
                    <a:cubicBezTo>
                      <a:pt x="17630" y="6126"/>
                      <a:pt x="18830" y="5768"/>
                      <a:pt x="18020" y="6095"/>
                    </a:cubicBezTo>
                    <a:cubicBezTo>
                      <a:pt x="18020" y="6189"/>
                      <a:pt x="18020" y="6095"/>
                      <a:pt x="18238" y="6095"/>
                    </a:cubicBezTo>
                    <a:cubicBezTo>
                      <a:pt x="18120" y="6184"/>
                      <a:pt x="17989" y="6252"/>
                      <a:pt x="17848" y="6298"/>
                    </a:cubicBezTo>
                    <a:cubicBezTo>
                      <a:pt x="17755" y="6298"/>
                      <a:pt x="18534" y="6298"/>
                      <a:pt x="17692" y="6485"/>
                    </a:cubicBezTo>
                    <a:cubicBezTo>
                      <a:pt x="17599" y="6485"/>
                      <a:pt x="18113" y="6485"/>
                      <a:pt x="17568" y="6594"/>
                    </a:cubicBezTo>
                    <a:cubicBezTo>
                      <a:pt x="18020" y="6438"/>
                      <a:pt x="18082" y="6594"/>
                      <a:pt x="17568" y="6672"/>
                    </a:cubicBezTo>
                    <a:cubicBezTo>
                      <a:pt x="17770" y="6843"/>
                      <a:pt x="17474" y="6890"/>
                      <a:pt x="17568" y="6828"/>
                    </a:cubicBezTo>
                    <a:cubicBezTo>
                      <a:pt x="17318" y="6828"/>
                      <a:pt x="17568" y="7030"/>
                      <a:pt x="17287" y="6921"/>
                    </a:cubicBezTo>
                    <a:cubicBezTo>
                      <a:pt x="17116" y="7217"/>
                      <a:pt x="17412" y="7046"/>
                      <a:pt x="17116" y="7186"/>
                    </a:cubicBezTo>
                    <a:cubicBezTo>
                      <a:pt x="17350" y="7108"/>
                      <a:pt x="16929" y="7436"/>
                      <a:pt x="17116" y="7295"/>
                    </a:cubicBezTo>
                    <a:cubicBezTo>
                      <a:pt x="16820" y="7591"/>
                      <a:pt x="17381" y="7124"/>
                      <a:pt x="16975" y="7623"/>
                    </a:cubicBezTo>
                    <a:cubicBezTo>
                      <a:pt x="16773" y="7732"/>
                      <a:pt x="17303" y="7623"/>
                      <a:pt x="16835" y="7794"/>
                    </a:cubicBezTo>
                    <a:cubicBezTo>
                      <a:pt x="17178" y="7654"/>
                      <a:pt x="16913" y="8137"/>
                      <a:pt x="16695" y="8012"/>
                    </a:cubicBezTo>
                    <a:cubicBezTo>
                      <a:pt x="16695" y="8137"/>
                      <a:pt x="16555" y="8231"/>
                      <a:pt x="16508" y="8137"/>
                    </a:cubicBezTo>
                    <a:cubicBezTo>
                      <a:pt x="16461" y="8044"/>
                      <a:pt x="16352" y="8309"/>
                      <a:pt x="16508" y="8137"/>
                    </a:cubicBezTo>
                    <a:cubicBezTo>
                      <a:pt x="16664" y="7966"/>
                      <a:pt x="16056" y="8574"/>
                      <a:pt x="16196" y="8309"/>
                    </a:cubicBezTo>
                    <a:cubicBezTo>
                      <a:pt x="16071" y="8137"/>
                      <a:pt x="16492" y="7903"/>
                      <a:pt x="16539" y="7810"/>
                    </a:cubicBezTo>
                    <a:cubicBezTo>
                      <a:pt x="16258" y="7966"/>
                      <a:pt x="16430" y="7810"/>
                      <a:pt x="16539" y="7654"/>
                    </a:cubicBezTo>
                    <a:cubicBezTo>
                      <a:pt x="16648" y="7498"/>
                      <a:pt x="16305" y="7841"/>
                      <a:pt x="16383" y="7654"/>
                    </a:cubicBezTo>
                    <a:cubicBezTo>
                      <a:pt x="16118" y="7903"/>
                      <a:pt x="15962" y="7934"/>
                      <a:pt x="15869" y="8309"/>
                    </a:cubicBezTo>
                    <a:cubicBezTo>
                      <a:pt x="15775" y="8683"/>
                      <a:pt x="15261" y="9135"/>
                      <a:pt x="15198" y="8932"/>
                    </a:cubicBezTo>
                    <a:cubicBezTo>
                      <a:pt x="15136" y="8729"/>
                      <a:pt x="15308" y="8823"/>
                      <a:pt x="15198" y="8527"/>
                    </a:cubicBezTo>
                    <a:cubicBezTo>
                      <a:pt x="14996" y="8885"/>
                      <a:pt x="14996" y="9353"/>
                      <a:pt x="14996" y="9353"/>
                    </a:cubicBezTo>
                    <a:cubicBezTo>
                      <a:pt x="14357" y="9493"/>
                      <a:pt x="15105" y="8262"/>
                      <a:pt x="15245" y="8231"/>
                    </a:cubicBezTo>
                    <a:cubicBezTo>
                      <a:pt x="14996" y="8324"/>
                      <a:pt x="15245" y="8231"/>
                      <a:pt x="15027" y="8231"/>
                    </a:cubicBezTo>
                    <a:cubicBezTo>
                      <a:pt x="15136" y="8075"/>
                      <a:pt x="14871" y="8309"/>
                      <a:pt x="14793" y="8231"/>
                    </a:cubicBezTo>
                    <a:cubicBezTo>
                      <a:pt x="14715" y="8153"/>
                      <a:pt x="15432" y="7607"/>
                      <a:pt x="15292" y="7981"/>
                    </a:cubicBezTo>
                    <a:cubicBezTo>
                      <a:pt x="16617" y="7701"/>
                      <a:pt x="17427" y="6422"/>
                      <a:pt x="17724" y="6111"/>
                    </a:cubicBezTo>
                    <a:cubicBezTo>
                      <a:pt x="17272" y="6485"/>
                      <a:pt x="17396" y="6111"/>
                      <a:pt x="17225" y="6111"/>
                    </a:cubicBezTo>
                    <a:cubicBezTo>
                      <a:pt x="17053" y="6111"/>
                      <a:pt x="17459" y="5970"/>
                      <a:pt x="17225" y="5955"/>
                    </a:cubicBezTo>
                    <a:cubicBezTo>
                      <a:pt x="17427" y="5736"/>
                      <a:pt x="17225" y="5955"/>
                      <a:pt x="17225" y="5783"/>
                    </a:cubicBezTo>
                    <a:lnTo>
                      <a:pt x="17318" y="5783"/>
                    </a:lnTo>
                    <a:lnTo>
                      <a:pt x="17178" y="5861"/>
                    </a:lnTo>
                    <a:cubicBezTo>
                      <a:pt x="16944" y="5970"/>
                      <a:pt x="16726" y="6111"/>
                      <a:pt x="16492" y="6235"/>
                    </a:cubicBezTo>
                    <a:lnTo>
                      <a:pt x="16492" y="6235"/>
                    </a:lnTo>
                    <a:lnTo>
                      <a:pt x="16601" y="6235"/>
                    </a:lnTo>
                    <a:lnTo>
                      <a:pt x="16555" y="6235"/>
                    </a:lnTo>
                    <a:lnTo>
                      <a:pt x="16555" y="6235"/>
                    </a:lnTo>
                    <a:cubicBezTo>
                      <a:pt x="16555" y="6313"/>
                      <a:pt x="16321" y="6235"/>
                      <a:pt x="16243" y="6376"/>
                    </a:cubicBezTo>
                    <a:lnTo>
                      <a:pt x="16243" y="6376"/>
                    </a:lnTo>
                    <a:lnTo>
                      <a:pt x="16243" y="6376"/>
                    </a:lnTo>
                    <a:lnTo>
                      <a:pt x="16336" y="6376"/>
                    </a:lnTo>
                    <a:cubicBezTo>
                      <a:pt x="16336" y="6376"/>
                      <a:pt x="16336" y="6376"/>
                      <a:pt x="16336" y="6376"/>
                    </a:cubicBezTo>
                    <a:lnTo>
                      <a:pt x="16336" y="6376"/>
                    </a:lnTo>
                    <a:cubicBezTo>
                      <a:pt x="16336" y="6376"/>
                      <a:pt x="16227" y="6376"/>
                      <a:pt x="16180" y="6376"/>
                    </a:cubicBezTo>
                    <a:lnTo>
                      <a:pt x="16180" y="6376"/>
                    </a:lnTo>
                    <a:lnTo>
                      <a:pt x="16180" y="6376"/>
                    </a:lnTo>
                    <a:cubicBezTo>
                      <a:pt x="15993" y="6516"/>
                      <a:pt x="15791" y="6625"/>
                      <a:pt x="15588" y="6750"/>
                    </a:cubicBezTo>
                    <a:lnTo>
                      <a:pt x="15822" y="6656"/>
                    </a:lnTo>
                    <a:lnTo>
                      <a:pt x="15822" y="6656"/>
                    </a:lnTo>
                    <a:lnTo>
                      <a:pt x="16212" y="6454"/>
                    </a:lnTo>
                    <a:cubicBezTo>
                      <a:pt x="16065" y="6587"/>
                      <a:pt x="15903" y="6702"/>
                      <a:pt x="15728" y="6796"/>
                    </a:cubicBezTo>
                    <a:lnTo>
                      <a:pt x="15728" y="6796"/>
                    </a:lnTo>
                    <a:cubicBezTo>
                      <a:pt x="15496" y="6904"/>
                      <a:pt x="15285" y="7052"/>
                      <a:pt x="15105" y="7233"/>
                    </a:cubicBezTo>
                    <a:cubicBezTo>
                      <a:pt x="15105" y="7233"/>
                      <a:pt x="15198" y="7155"/>
                      <a:pt x="15245" y="7155"/>
                    </a:cubicBezTo>
                    <a:lnTo>
                      <a:pt x="15245" y="7155"/>
                    </a:lnTo>
                    <a:lnTo>
                      <a:pt x="16040" y="6750"/>
                    </a:lnTo>
                    <a:lnTo>
                      <a:pt x="16040" y="6750"/>
                    </a:lnTo>
                    <a:lnTo>
                      <a:pt x="16040" y="6750"/>
                    </a:lnTo>
                    <a:cubicBezTo>
                      <a:pt x="16040" y="6750"/>
                      <a:pt x="16040" y="6656"/>
                      <a:pt x="16165" y="6672"/>
                    </a:cubicBezTo>
                    <a:lnTo>
                      <a:pt x="16165" y="6672"/>
                    </a:lnTo>
                    <a:cubicBezTo>
                      <a:pt x="16165" y="6672"/>
                      <a:pt x="16165" y="6672"/>
                      <a:pt x="16274" y="6672"/>
                    </a:cubicBezTo>
                    <a:lnTo>
                      <a:pt x="16274" y="6672"/>
                    </a:lnTo>
                    <a:lnTo>
                      <a:pt x="16664" y="6454"/>
                    </a:lnTo>
                    <a:cubicBezTo>
                      <a:pt x="16664" y="6454"/>
                      <a:pt x="16664" y="6454"/>
                      <a:pt x="16664" y="6594"/>
                    </a:cubicBezTo>
                    <a:lnTo>
                      <a:pt x="16664" y="6594"/>
                    </a:lnTo>
                    <a:cubicBezTo>
                      <a:pt x="16645" y="6644"/>
                      <a:pt x="16605" y="6684"/>
                      <a:pt x="16555" y="6703"/>
                    </a:cubicBezTo>
                    <a:cubicBezTo>
                      <a:pt x="16555" y="6625"/>
                      <a:pt x="16555" y="6781"/>
                      <a:pt x="16430" y="6796"/>
                    </a:cubicBezTo>
                    <a:cubicBezTo>
                      <a:pt x="16305" y="6812"/>
                      <a:pt x="16305" y="6921"/>
                      <a:pt x="16243" y="6921"/>
                    </a:cubicBezTo>
                    <a:cubicBezTo>
                      <a:pt x="16180" y="6921"/>
                      <a:pt x="16243" y="6921"/>
                      <a:pt x="16243" y="6921"/>
                    </a:cubicBezTo>
                    <a:lnTo>
                      <a:pt x="16243" y="6921"/>
                    </a:lnTo>
                    <a:cubicBezTo>
                      <a:pt x="16243" y="6921"/>
                      <a:pt x="15978" y="7046"/>
                      <a:pt x="16056" y="6921"/>
                    </a:cubicBezTo>
                    <a:lnTo>
                      <a:pt x="16056" y="6921"/>
                    </a:lnTo>
                    <a:cubicBezTo>
                      <a:pt x="16056" y="6921"/>
                      <a:pt x="16056" y="6999"/>
                      <a:pt x="15915" y="7015"/>
                    </a:cubicBezTo>
                    <a:lnTo>
                      <a:pt x="15915" y="7015"/>
                    </a:lnTo>
                    <a:cubicBezTo>
                      <a:pt x="15915" y="7015"/>
                      <a:pt x="15806" y="7015"/>
                      <a:pt x="15915" y="7015"/>
                    </a:cubicBezTo>
                    <a:cubicBezTo>
                      <a:pt x="15629" y="7264"/>
                      <a:pt x="15287" y="7441"/>
                      <a:pt x="14918" y="7529"/>
                    </a:cubicBezTo>
                    <a:cubicBezTo>
                      <a:pt x="14943" y="7513"/>
                      <a:pt x="14969" y="7497"/>
                      <a:pt x="14996" y="7482"/>
                    </a:cubicBezTo>
                    <a:lnTo>
                      <a:pt x="14996" y="7482"/>
                    </a:lnTo>
                    <a:lnTo>
                      <a:pt x="15120" y="7373"/>
                    </a:lnTo>
                    <a:lnTo>
                      <a:pt x="15120" y="7373"/>
                    </a:lnTo>
                    <a:cubicBezTo>
                      <a:pt x="15120" y="7373"/>
                      <a:pt x="14965" y="7451"/>
                      <a:pt x="15120" y="7373"/>
                    </a:cubicBezTo>
                    <a:cubicBezTo>
                      <a:pt x="15026" y="7487"/>
                      <a:pt x="14916" y="7587"/>
                      <a:pt x="14793" y="7669"/>
                    </a:cubicBezTo>
                    <a:lnTo>
                      <a:pt x="14887" y="7529"/>
                    </a:lnTo>
                    <a:cubicBezTo>
                      <a:pt x="14887" y="7529"/>
                      <a:pt x="14887" y="7607"/>
                      <a:pt x="14778" y="7623"/>
                    </a:cubicBezTo>
                    <a:cubicBezTo>
                      <a:pt x="14668" y="7638"/>
                      <a:pt x="14778" y="7623"/>
                      <a:pt x="14778" y="7623"/>
                    </a:cubicBezTo>
                    <a:lnTo>
                      <a:pt x="14778" y="7623"/>
                    </a:lnTo>
                    <a:lnTo>
                      <a:pt x="14918" y="7514"/>
                    </a:lnTo>
                    <a:cubicBezTo>
                      <a:pt x="14918" y="7514"/>
                      <a:pt x="14824" y="7514"/>
                      <a:pt x="14918" y="7514"/>
                    </a:cubicBezTo>
                    <a:lnTo>
                      <a:pt x="14918" y="7514"/>
                    </a:lnTo>
                    <a:lnTo>
                      <a:pt x="14918" y="7514"/>
                    </a:lnTo>
                    <a:cubicBezTo>
                      <a:pt x="14757" y="7658"/>
                      <a:pt x="14572" y="7774"/>
                      <a:pt x="14372" y="7856"/>
                    </a:cubicBezTo>
                    <a:lnTo>
                      <a:pt x="14372" y="7856"/>
                    </a:lnTo>
                    <a:cubicBezTo>
                      <a:pt x="14076" y="8028"/>
                      <a:pt x="14372" y="7732"/>
                      <a:pt x="14372" y="7591"/>
                    </a:cubicBezTo>
                    <a:cubicBezTo>
                      <a:pt x="14107" y="7747"/>
                      <a:pt x="14170" y="8028"/>
                      <a:pt x="13873" y="8106"/>
                    </a:cubicBezTo>
                    <a:lnTo>
                      <a:pt x="13873" y="8106"/>
                    </a:lnTo>
                    <a:lnTo>
                      <a:pt x="13468" y="8293"/>
                    </a:lnTo>
                    <a:cubicBezTo>
                      <a:pt x="13468" y="8293"/>
                      <a:pt x="13468" y="8293"/>
                      <a:pt x="13468" y="8293"/>
                    </a:cubicBezTo>
                    <a:lnTo>
                      <a:pt x="13468" y="8293"/>
                    </a:lnTo>
                    <a:lnTo>
                      <a:pt x="13468" y="8293"/>
                    </a:lnTo>
                    <a:cubicBezTo>
                      <a:pt x="13468" y="8293"/>
                      <a:pt x="13468" y="8293"/>
                      <a:pt x="13577" y="8199"/>
                    </a:cubicBezTo>
                    <a:cubicBezTo>
                      <a:pt x="13686" y="8106"/>
                      <a:pt x="13468" y="8199"/>
                      <a:pt x="13437" y="8277"/>
                    </a:cubicBezTo>
                    <a:cubicBezTo>
                      <a:pt x="13475" y="8255"/>
                      <a:pt x="13508" y="8223"/>
                      <a:pt x="13530" y="8184"/>
                    </a:cubicBezTo>
                    <a:cubicBezTo>
                      <a:pt x="13530" y="8184"/>
                      <a:pt x="13172" y="8480"/>
                      <a:pt x="13328" y="8293"/>
                    </a:cubicBezTo>
                    <a:lnTo>
                      <a:pt x="13188" y="8402"/>
                    </a:lnTo>
                    <a:cubicBezTo>
                      <a:pt x="13251" y="8269"/>
                      <a:pt x="13329" y="8143"/>
                      <a:pt x="13421" y="8028"/>
                    </a:cubicBezTo>
                    <a:lnTo>
                      <a:pt x="13421" y="8028"/>
                    </a:lnTo>
                    <a:lnTo>
                      <a:pt x="13421" y="8028"/>
                    </a:lnTo>
                    <a:lnTo>
                      <a:pt x="13343" y="8121"/>
                    </a:lnTo>
                    <a:cubicBezTo>
                      <a:pt x="13530" y="7981"/>
                      <a:pt x="13250" y="8293"/>
                      <a:pt x="13203" y="8277"/>
                    </a:cubicBezTo>
                    <a:lnTo>
                      <a:pt x="13328" y="8277"/>
                    </a:lnTo>
                    <a:cubicBezTo>
                      <a:pt x="13203" y="8496"/>
                      <a:pt x="12704" y="8761"/>
                      <a:pt x="13078" y="8277"/>
                    </a:cubicBezTo>
                    <a:cubicBezTo>
                      <a:pt x="12954" y="8355"/>
                      <a:pt x="12891" y="8496"/>
                      <a:pt x="12782" y="8574"/>
                    </a:cubicBezTo>
                    <a:lnTo>
                      <a:pt x="12782" y="8574"/>
                    </a:lnTo>
                    <a:lnTo>
                      <a:pt x="12782" y="8574"/>
                    </a:lnTo>
                    <a:lnTo>
                      <a:pt x="12782" y="8574"/>
                    </a:lnTo>
                    <a:lnTo>
                      <a:pt x="12642" y="8698"/>
                    </a:lnTo>
                    <a:cubicBezTo>
                      <a:pt x="12642" y="8698"/>
                      <a:pt x="12642" y="8698"/>
                      <a:pt x="12642" y="8698"/>
                    </a:cubicBezTo>
                    <a:cubicBezTo>
                      <a:pt x="12642" y="8698"/>
                      <a:pt x="12533" y="8698"/>
                      <a:pt x="12502" y="8698"/>
                    </a:cubicBezTo>
                    <a:cubicBezTo>
                      <a:pt x="12470" y="8698"/>
                      <a:pt x="12034" y="8994"/>
                      <a:pt x="11909" y="9026"/>
                    </a:cubicBezTo>
                    <a:lnTo>
                      <a:pt x="11909" y="9026"/>
                    </a:lnTo>
                    <a:cubicBezTo>
                      <a:pt x="11559" y="9339"/>
                      <a:pt x="11189" y="9631"/>
                      <a:pt x="10803" y="9899"/>
                    </a:cubicBezTo>
                    <a:cubicBezTo>
                      <a:pt x="11707" y="9306"/>
                      <a:pt x="10662" y="10351"/>
                      <a:pt x="10460" y="10351"/>
                    </a:cubicBezTo>
                    <a:cubicBezTo>
                      <a:pt x="10865" y="10351"/>
                      <a:pt x="10647" y="10694"/>
                      <a:pt x="10460" y="10974"/>
                    </a:cubicBezTo>
                    <a:lnTo>
                      <a:pt x="10460" y="10974"/>
                    </a:lnTo>
                    <a:cubicBezTo>
                      <a:pt x="10447" y="11120"/>
                      <a:pt x="10410" y="11262"/>
                      <a:pt x="10350" y="11395"/>
                    </a:cubicBezTo>
                    <a:cubicBezTo>
                      <a:pt x="10460" y="11395"/>
                      <a:pt x="10444" y="11520"/>
                      <a:pt x="10553" y="11520"/>
                    </a:cubicBezTo>
                    <a:lnTo>
                      <a:pt x="10553" y="11520"/>
                    </a:lnTo>
                    <a:cubicBezTo>
                      <a:pt x="10113" y="11959"/>
                      <a:pt x="9735" y="12458"/>
                      <a:pt x="9431" y="13001"/>
                    </a:cubicBezTo>
                    <a:cubicBezTo>
                      <a:pt x="9618" y="13001"/>
                      <a:pt x="9571" y="13001"/>
                      <a:pt x="9758" y="12876"/>
                    </a:cubicBezTo>
                    <a:cubicBezTo>
                      <a:pt x="9758" y="12954"/>
                      <a:pt x="9571" y="13110"/>
                      <a:pt x="9665" y="13172"/>
                    </a:cubicBezTo>
                    <a:cubicBezTo>
                      <a:pt x="10043" y="12406"/>
                      <a:pt x="10669" y="11791"/>
                      <a:pt x="11442" y="11426"/>
                    </a:cubicBezTo>
                    <a:cubicBezTo>
                      <a:pt x="11894" y="10912"/>
                      <a:pt x="12237" y="10288"/>
                      <a:pt x="12704" y="10117"/>
                    </a:cubicBezTo>
                    <a:lnTo>
                      <a:pt x="12704" y="10117"/>
                    </a:lnTo>
                    <a:cubicBezTo>
                      <a:pt x="12782" y="10117"/>
                      <a:pt x="12813" y="9961"/>
                      <a:pt x="12891" y="9961"/>
                    </a:cubicBezTo>
                    <a:cubicBezTo>
                      <a:pt x="12969" y="9961"/>
                      <a:pt x="12891" y="9867"/>
                      <a:pt x="13000" y="9852"/>
                    </a:cubicBezTo>
                    <a:cubicBezTo>
                      <a:pt x="13110" y="9836"/>
                      <a:pt x="14060" y="8901"/>
                      <a:pt x="13686" y="9446"/>
                    </a:cubicBezTo>
                    <a:cubicBezTo>
                      <a:pt x="13686" y="9446"/>
                      <a:pt x="13842" y="9446"/>
                      <a:pt x="13795" y="9446"/>
                    </a:cubicBezTo>
                    <a:lnTo>
                      <a:pt x="13795" y="9446"/>
                    </a:lnTo>
                    <a:cubicBezTo>
                      <a:pt x="14076" y="9446"/>
                      <a:pt x="13795" y="9446"/>
                      <a:pt x="13889" y="9587"/>
                    </a:cubicBezTo>
                    <a:cubicBezTo>
                      <a:pt x="13983" y="9727"/>
                      <a:pt x="13795" y="9665"/>
                      <a:pt x="13764" y="9711"/>
                    </a:cubicBezTo>
                    <a:lnTo>
                      <a:pt x="13764" y="9711"/>
                    </a:lnTo>
                    <a:cubicBezTo>
                      <a:pt x="13764" y="9711"/>
                      <a:pt x="13764" y="9805"/>
                      <a:pt x="13764" y="9852"/>
                    </a:cubicBezTo>
                    <a:lnTo>
                      <a:pt x="13764" y="9852"/>
                    </a:lnTo>
                    <a:cubicBezTo>
                      <a:pt x="13764" y="9852"/>
                      <a:pt x="13764" y="9930"/>
                      <a:pt x="13764" y="9930"/>
                    </a:cubicBezTo>
                    <a:lnTo>
                      <a:pt x="13764" y="9930"/>
                    </a:lnTo>
                    <a:cubicBezTo>
                      <a:pt x="13764" y="9930"/>
                      <a:pt x="13764" y="10008"/>
                      <a:pt x="13655" y="10054"/>
                    </a:cubicBezTo>
                    <a:lnTo>
                      <a:pt x="13655" y="10054"/>
                    </a:lnTo>
                    <a:lnTo>
                      <a:pt x="13655" y="10054"/>
                    </a:lnTo>
                    <a:lnTo>
                      <a:pt x="13655" y="10054"/>
                    </a:lnTo>
                    <a:lnTo>
                      <a:pt x="13655" y="10054"/>
                    </a:lnTo>
                    <a:lnTo>
                      <a:pt x="13655" y="10054"/>
                    </a:lnTo>
                    <a:cubicBezTo>
                      <a:pt x="13795" y="10054"/>
                      <a:pt x="13655" y="10132"/>
                      <a:pt x="13655" y="10179"/>
                    </a:cubicBezTo>
                    <a:cubicBezTo>
                      <a:pt x="13655" y="10226"/>
                      <a:pt x="13749" y="10086"/>
                      <a:pt x="13795" y="10101"/>
                    </a:cubicBezTo>
                    <a:cubicBezTo>
                      <a:pt x="13842" y="10117"/>
                      <a:pt x="13530" y="10288"/>
                      <a:pt x="13421" y="10444"/>
                    </a:cubicBezTo>
                    <a:lnTo>
                      <a:pt x="13421" y="10444"/>
                    </a:lnTo>
                    <a:cubicBezTo>
                      <a:pt x="13421" y="10444"/>
                      <a:pt x="13297" y="10553"/>
                      <a:pt x="13234" y="10444"/>
                    </a:cubicBezTo>
                    <a:cubicBezTo>
                      <a:pt x="13406" y="10600"/>
                      <a:pt x="12985" y="10927"/>
                      <a:pt x="13000" y="10881"/>
                    </a:cubicBezTo>
                    <a:cubicBezTo>
                      <a:pt x="13016" y="10834"/>
                      <a:pt x="13000" y="11021"/>
                      <a:pt x="13000" y="10881"/>
                    </a:cubicBezTo>
                    <a:cubicBezTo>
                      <a:pt x="13000" y="10740"/>
                      <a:pt x="12813" y="11130"/>
                      <a:pt x="12720" y="11224"/>
                    </a:cubicBezTo>
                    <a:cubicBezTo>
                      <a:pt x="12969" y="11052"/>
                      <a:pt x="13032" y="11021"/>
                      <a:pt x="12720" y="11224"/>
                    </a:cubicBezTo>
                    <a:cubicBezTo>
                      <a:pt x="12720" y="11224"/>
                      <a:pt x="12985" y="11005"/>
                      <a:pt x="12985" y="11099"/>
                    </a:cubicBezTo>
                    <a:cubicBezTo>
                      <a:pt x="12985" y="11192"/>
                      <a:pt x="13125" y="10990"/>
                      <a:pt x="13203" y="10959"/>
                    </a:cubicBezTo>
                    <a:cubicBezTo>
                      <a:pt x="13217" y="11010"/>
                      <a:pt x="13217" y="11063"/>
                      <a:pt x="13203" y="11114"/>
                    </a:cubicBezTo>
                    <a:cubicBezTo>
                      <a:pt x="13203" y="11037"/>
                      <a:pt x="13577" y="10709"/>
                      <a:pt x="13608" y="10818"/>
                    </a:cubicBezTo>
                    <a:cubicBezTo>
                      <a:pt x="13640" y="10927"/>
                      <a:pt x="13608" y="10818"/>
                      <a:pt x="13608" y="10818"/>
                    </a:cubicBezTo>
                    <a:cubicBezTo>
                      <a:pt x="13608" y="10818"/>
                      <a:pt x="13608" y="10725"/>
                      <a:pt x="13733" y="10725"/>
                    </a:cubicBezTo>
                    <a:lnTo>
                      <a:pt x="13733" y="10725"/>
                    </a:lnTo>
                    <a:cubicBezTo>
                      <a:pt x="13733" y="10647"/>
                      <a:pt x="14138" y="10397"/>
                      <a:pt x="14014" y="10507"/>
                    </a:cubicBezTo>
                    <a:lnTo>
                      <a:pt x="14014" y="10507"/>
                    </a:lnTo>
                    <a:cubicBezTo>
                      <a:pt x="14014" y="10507"/>
                      <a:pt x="14014" y="10616"/>
                      <a:pt x="13905" y="10616"/>
                    </a:cubicBezTo>
                    <a:cubicBezTo>
                      <a:pt x="13795" y="10616"/>
                      <a:pt x="13905" y="10616"/>
                      <a:pt x="13905" y="10694"/>
                    </a:cubicBezTo>
                    <a:lnTo>
                      <a:pt x="13905" y="10694"/>
                    </a:lnTo>
                    <a:cubicBezTo>
                      <a:pt x="13811" y="10694"/>
                      <a:pt x="13905" y="10849"/>
                      <a:pt x="13749" y="10896"/>
                    </a:cubicBezTo>
                    <a:cubicBezTo>
                      <a:pt x="13593" y="10943"/>
                      <a:pt x="13749" y="11005"/>
                      <a:pt x="13749" y="10896"/>
                    </a:cubicBezTo>
                    <a:cubicBezTo>
                      <a:pt x="13749" y="10787"/>
                      <a:pt x="13421" y="11037"/>
                      <a:pt x="13749" y="11021"/>
                    </a:cubicBezTo>
                    <a:cubicBezTo>
                      <a:pt x="14076" y="11005"/>
                      <a:pt x="13577" y="11161"/>
                      <a:pt x="13749" y="11114"/>
                    </a:cubicBezTo>
                    <a:cubicBezTo>
                      <a:pt x="13920" y="11068"/>
                      <a:pt x="13608" y="11270"/>
                      <a:pt x="13593" y="11114"/>
                    </a:cubicBezTo>
                    <a:cubicBezTo>
                      <a:pt x="13577" y="10959"/>
                      <a:pt x="13593" y="11192"/>
                      <a:pt x="13593" y="11208"/>
                    </a:cubicBezTo>
                    <a:cubicBezTo>
                      <a:pt x="13593" y="11224"/>
                      <a:pt x="13702" y="11208"/>
                      <a:pt x="13749" y="11208"/>
                    </a:cubicBezTo>
                    <a:cubicBezTo>
                      <a:pt x="13795" y="11208"/>
                      <a:pt x="13577" y="11208"/>
                      <a:pt x="13515" y="11348"/>
                    </a:cubicBezTo>
                    <a:cubicBezTo>
                      <a:pt x="13733" y="11348"/>
                      <a:pt x="13655" y="11348"/>
                      <a:pt x="13515" y="11442"/>
                    </a:cubicBezTo>
                    <a:cubicBezTo>
                      <a:pt x="13375" y="11535"/>
                      <a:pt x="13515" y="11442"/>
                      <a:pt x="13608" y="11442"/>
                    </a:cubicBezTo>
                    <a:cubicBezTo>
                      <a:pt x="13623" y="11509"/>
                      <a:pt x="13580" y="11575"/>
                      <a:pt x="13512" y="11590"/>
                    </a:cubicBezTo>
                    <a:cubicBezTo>
                      <a:pt x="13487" y="11595"/>
                      <a:pt x="13461" y="11592"/>
                      <a:pt x="13437" y="11582"/>
                    </a:cubicBezTo>
                    <a:cubicBezTo>
                      <a:pt x="13437" y="11582"/>
                      <a:pt x="13577" y="11660"/>
                      <a:pt x="13437" y="11722"/>
                    </a:cubicBezTo>
                    <a:cubicBezTo>
                      <a:pt x="13608" y="11816"/>
                      <a:pt x="13250" y="11941"/>
                      <a:pt x="13219" y="11878"/>
                    </a:cubicBezTo>
                    <a:cubicBezTo>
                      <a:pt x="13188" y="11816"/>
                      <a:pt x="13219" y="12128"/>
                      <a:pt x="13078" y="12081"/>
                    </a:cubicBezTo>
                    <a:cubicBezTo>
                      <a:pt x="12938" y="12034"/>
                      <a:pt x="13312" y="12081"/>
                      <a:pt x="13188" y="12174"/>
                    </a:cubicBezTo>
                    <a:cubicBezTo>
                      <a:pt x="13063" y="12268"/>
                      <a:pt x="13188" y="12174"/>
                      <a:pt x="13188" y="12252"/>
                    </a:cubicBezTo>
                    <a:cubicBezTo>
                      <a:pt x="13188" y="12330"/>
                      <a:pt x="13188" y="12252"/>
                      <a:pt x="13188" y="12362"/>
                    </a:cubicBezTo>
                    <a:lnTo>
                      <a:pt x="13281" y="12362"/>
                    </a:lnTo>
                    <a:cubicBezTo>
                      <a:pt x="13281" y="12439"/>
                      <a:pt x="13094" y="12595"/>
                      <a:pt x="13000" y="12564"/>
                    </a:cubicBezTo>
                    <a:cubicBezTo>
                      <a:pt x="12907" y="12533"/>
                      <a:pt x="13141" y="12564"/>
                      <a:pt x="13203" y="12564"/>
                    </a:cubicBezTo>
                    <a:cubicBezTo>
                      <a:pt x="13000" y="12751"/>
                      <a:pt x="13203" y="12564"/>
                      <a:pt x="13203" y="12564"/>
                    </a:cubicBezTo>
                    <a:cubicBezTo>
                      <a:pt x="13203" y="12564"/>
                      <a:pt x="13203" y="12564"/>
                      <a:pt x="13063" y="12704"/>
                    </a:cubicBezTo>
                    <a:cubicBezTo>
                      <a:pt x="13063" y="12704"/>
                      <a:pt x="13328" y="12533"/>
                      <a:pt x="13203" y="12704"/>
                    </a:cubicBezTo>
                    <a:lnTo>
                      <a:pt x="13203" y="12704"/>
                    </a:lnTo>
                    <a:cubicBezTo>
                      <a:pt x="13203" y="12704"/>
                      <a:pt x="13125" y="12798"/>
                      <a:pt x="13110" y="12845"/>
                    </a:cubicBezTo>
                    <a:cubicBezTo>
                      <a:pt x="13094" y="12892"/>
                      <a:pt x="13390" y="12845"/>
                      <a:pt x="13203" y="12845"/>
                    </a:cubicBezTo>
                    <a:cubicBezTo>
                      <a:pt x="13437" y="13016"/>
                      <a:pt x="12891" y="12923"/>
                      <a:pt x="12813" y="13032"/>
                    </a:cubicBezTo>
                    <a:cubicBezTo>
                      <a:pt x="13219" y="13032"/>
                      <a:pt x="12689" y="13032"/>
                      <a:pt x="12611" y="13157"/>
                    </a:cubicBezTo>
                    <a:cubicBezTo>
                      <a:pt x="12587" y="13102"/>
                      <a:pt x="12587" y="13040"/>
                      <a:pt x="12611" y="12985"/>
                    </a:cubicBezTo>
                    <a:cubicBezTo>
                      <a:pt x="12611" y="13110"/>
                      <a:pt x="12611" y="13188"/>
                      <a:pt x="12517" y="13281"/>
                    </a:cubicBezTo>
                    <a:cubicBezTo>
                      <a:pt x="12689" y="13281"/>
                      <a:pt x="12876" y="13016"/>
                      <a:pt x="13094" y="13079"/>
                    </a:cubicBezTo>
                    <a:cubicBezTo>
                      <a:pt x="12985" y="12938"/>
                      <a:pt x="13437" y="13079"/>
                      <a:pt x="13094" y="13266"/>
                    </a:cubicBezTo>
                    <a:cubicBezTo>
                      <a:pt x="13094" y="13266"/>
                      <a:pt x="13094" y="13266"/>
                      <a:pt x="13094" y="13266"/>
                    </a:cubicBezTo>
                    <a:cubicBezTo>
                      <a:pt x="13094" y="13266"/>
                      <a:pt x="13343" y="13125"/>
                      <a:pt x="13219" y="13266"/>
                    </a:cubicBezTo>
                    <a:cubicBezTo>
                      <a:pt x="13094" y="13406"/>
                      <a:pt x="13312" y="13266"/>
                      <a:pt x="13297" y="13266"/>
                    </a:cubicBezTo>
                    <a:cubicBezTo>
                      <a:pt x="13281" y="13266"/>
                      <a:pt x="13297" y="13422"/>
                      <a:pt x="13156" y="13406"/>
                    </a:cubicBezTo>
                    <a:cubicBezTo>
                      <a:pt x="13250" y="13406"/>
                      <a:pt x="13032" y="13609"/>
                      <a:pt x="13032" y="13499"/>
                    </a:cubicBezTo>
                    <a:cubicBezTo>
                      <a:pt x="13032" y="13390"/>
                      <a:pt x="13203" y="13655"/>
                      <a:pt x="13032" y="13624"/>
                    </a:cubicBezTo>
                    <a:cubicBezTo>
                      <a:pt x="13234" y="13718"/>
                      <a:pt x="12595" y="13983"/>
                      <a:pt x="12564" y="13874"/>
                    </a:cubicBezTo>
                    <a:cubicBezTo>
                      <a:pt x="12533" y="13764"/>
                      <a:pt x="12455" y="13874"/>
                      <a:pt x="12564" y="13874"/>
                    </a:cubicBezTo>
                    <a:cubicBezTo>
                      <a:pt x="12143" y="14232"/>
                      <a:pt x="11800" y="14279"/>
                      <a:pt x="11426" y="13983"/>
                    </a:cubicBezTo>
                    <a:cubicBezTo>
                      <a:pt x="11426" y="13983"/>
                      <a:pt x="11083" y="13983"/>
                      <a:pt x="11114" y="13842"/>
                    </a:cubicBezTo>
                    <a:cubicBezTo>
                      <a:pt x="10553" y="14185"/>
                      <a:pt x="10039" y="14544"/>
                      <a:pt x="9462" y="14856"/>
                    </a:cubicBezTo>
                    <a:cubicBezTo>
                      <a:pt x="9846" y="14695"/>
                      <a:pt x="10278" y="14695"/>
                      <a:pt x="10662" y="14856"/>
                    </a:cubicBezTo>
                    <a:cubicBezTo>
                      <a:pt x="10622" y="14910"/>
                      <a:pt x="10568" y="14953"/>
                      <a:pt x="10506" y="14980"/>
                    </a:cubicBezTo>
                    <a:cubicBezTo>
                      <a:pt x="10662" y="14980"/>
                      <a:pt x="10304" y="15323"/>
                      <a:pt x="10506" y="15370"/>
                    </a:cubicBezTo>
                    <a:cubicBezTo>
                      <a:pt x="10350" y="15448"/>
                      <a:pt x="10647" y="15666"/>
                      <a:pt x="10740" y="15542"/>
                    </a:cubicBezTo>
                    <a:cubicBezTo>
                      <a:pt x="10740" y="15542"/>
                      <a:pt x="10865" y="15666"/>
                      <a:pt x="10740" y="15651"/>
                    </a:cubicBezTo>
                    <a:cubicBezTo>
                      <a:pt x="10958" y="15651"/>
                      <a:pt x="10148" y="15900"/>
                      <a:pt x="10210" y="15760"/>
                    </a:cubicBezTo>
                    <a:cubicBezTo>
                      <a:pt x="10075" y="15886"/>
                      <a:pt x="9929" y="16001"/>
                      <a:pt x="9774" y="16103"/>
                    </a:cubicBezTo>
                    <a:lnTo>
                      <a:pt x="9774" y="16103"/>
                    </a:lnTo>
                    <a:cubicBezTo>
                      <a:pt x="9680" y="16103"/>
                      <a:pt x="9774" y="15962"/>
                      <a:pt x="9774" y="16009"/>
                    </a:cubicBezTo>
                    <a:cubicBezTo>
                      <a:pt x="9774" y="15807"/>
                      <a:pt x="10319" y="15417"/>
                      <a:pt x="10319" y="15682"/>
                    </a:cubicBezTo>
                    <a:cubicBezTo>
                      <a:pt x="10319" y="15588"/>
                      <a:pt x="10428" y="15682"/>
                      <a:pt x="10475" y="15604"/>
                    </a:cubicBezTo>
                    <a:cubicBezTo>
                      <a:pt x="10195" y="15495"/>
                      <a:pt x="10195" y="15604"/>
                      <a:pt x="10475" y="15401"/>
                    </a:cubicBezTo>
                    <a:lnTo>
                      <a:pt x="10475" y="15401"/>
                    </a:lnTo>
                    <a:lnTo>
                      <a:pt x="10475" y="15401"/>
                    </a:lnTo>
                    <a:cubicBezTo>
                      <a:pt x="10475" y="15495"/>
                      <a:pt x="10023" y="15651"/>
                      <a:pt x="10195" y="15401"/>
                    </a:cubicBezTo>
                    <a:cubicBezTo>
                      <a:pt x="10070" y="15542"/>
                      <a:pt x="10023" y="15495"/>
                      <a:pt x="9914" y="15401"/>
                    </a:cubicBezTo>
                    <a:cubicBezTo>
                      <a:pt x="9805" y="15308"/>
                      <a:pt x="9914" y="15510"/>
                      <a:pt x="9914" y="15573"/>
                    </a:cubicBezTo>
                    <a:cubicBezTo>
                      <a:pt x="9914" y="15635"/>
                      <a:pt x="9914" y="15729"/>
                      <a:pt x="9914" y="15573"/>
                    </a:cubicBezTo>
                    <a:cubicBezTo>
                      <a:pt x="9914" y="15417"/>
                      <a:pt x="9618" y="15713"/>
                      <a:pt x="9680" y="15573"/>
                    </a:cubicBezTo>
                    <a:cubicBezTo>
                      <a:pt x="9743" y="15432"/>
                      <a:pt x="9509" y="15651"/>
                      <a:pt x="9680" y="15573"/>
                    </a:cubicBezTo>
                    <a:cubicBezTo>
                      <a:pt x="9852" y="15495"/>
                      <a:pt x="9571" y="15697"/>
                      <a:pt x="9509" y="15729"/>
                    </a:cubicBezTo>
                    <a:lnTo>
                      <a:pt x="9509" y="15729"/>
                    </a:lnTo>
                    <a:cubicBezTo>
                      <a:pt x="9509" y="15729"/>
                      <a:pt x="9509" y="15807"/>
                      <a:pt x="9509" y="15729"/>
                    </a:cubicBezTo>
                    <a:cubicBezTo>
                      <a:pt x="9509" y="15651"/>
                      <a:pt x="9400" y="15853"/>
                      <a:pt x="9509" y="15729"/>
                    </a:cubicBezTo>
                    <a:cubicBezTo>
                      <a:pt x="9306" y="15729"/>
                      <a:pt x="8823" y="16648"/>
                      <a:pt x="9150" y="16337"/>
                    </a:cubicBezTo>
                    <a:cubicBezTo>
                      <a:pt x="9150" y="16461"/>
                      <a:pt x="8932" y="16633"/>
                      <a:pt x="8994" y="16414"/>
                    </a:cubicBezTo>
                    <a:cubicBezTo>
                      <a:pt x="8870" y="16570"/>
                      <a:pt x="8885" y="16555"/>
                      <a:pt x="8901" y="16414"/>
                    </a:cubicBezTo>
                    <a:cubicBezTo>
                      <a:pt x="8495" y="16565"/>
                      <a:pt x="8153" y="16851"/>
                      <a:pt x="7934" y="17225"/>
                    </a:cubicBezTo>
                    <a:lnTo>
                      <a:pt x="7934" y="17225"/>
                    </a:lnTo>
                    <a:lnTo>
                      <a:pt x="7934" y="17225"/>
                    </a:lnTo>
                    <a:cubicBezTo>
                      <a:pt x="7934" y="17225"/>
                      <a:pt x="7934" y="17085"/>
                      <a:pt x="7934" y="17007"/>
                    </a:cubicBezTo>
                    <a:cubicBezTo>
                      <a:pt x="7810" y="17225"/>
                      <a:pt x="7794" y="17506"/>
                      <a:pt x="7591" y="17693"/>
                    </a:cubicBezTo>
                    <a:lnTo>
                      <a:pt x="7591" y="17693"/>
                    </a:lnTo>
                    <a:lnTo>
                      <a:pt x="7498" y="17833"/>
                    </a:lnTo>
                    <a:cubicBezTo>
                      <a:pt x="7531" y="17730"/>
                      <a:pt x="7584" y="17635"/>
                      <a:pt x="7654" y="17552"/>
                    </a:cubicBezTo>
                    <a:cubicBezTo>
                      <a:pt x="7654" y="17552"/>
                      <a:pt x="7654" y="17474"/>
                      <a:pt x="7654" y="17443"/>
                    </a:cubicBezTo>
                    <a:lnTo>
                      <a:pt x="7654" y="17443"/>
                    </a:lnTo>
                    <a:cubicBezTo>
                      <a:pt x="7654" y="17256"/>
                      <a:pt x="7810" y="17116"/>
                      <a:pt x="7872" y="16944"/>
                    </a:cubicBezTo>
                    <a:cubicBezTo>
                      <a:pt x="7755" y="17096"/>
                      <a:pt x="7660" y="17264"/>
                      <a:pt x="7591" y="17443"/>
                    </a:cubicBezTo>
                    <a:cubicBezTo>
                      <a:pt x="7591" y="17350"/>
                      <a:pt x="7591" y="17272"/>
                      <a:pt x="7591" y="17178"/>
                    </a:cubicBezTo>
                    <a:cubicBezTo>
                      <a:pt x="7591" y="17085"/>
                      <a:pt x="7591" y="17771"/>
                      <a:pt x="7591" y="17537"/>
                    </a:cubicBezTo>
                    <a:cubicBezTo>
                      <a:pt x="7591" y="17537"/>
                      <a:pt x="7591" y="17786"/>
                      <a:pt x="7591" y="17724"/>
                    </a:cubicBezTo>
                    <a:cubicBezTo>
                      <a:pt x="7591" y="17662"/>
                      <a:pt x="7591" y="17802"/>
                      <a:pt x="7591" y="17833"/>
                    </a:cubicBezTo>
                    <a:cubicBezTo>
                      <a:pt x="7600" y="17792"/>
                      <a:pt x="7600" y="17749"/>
                      <a:pt x="7591" y="17708"/>
                    </a:cubicBezTo>
                    <a:cubicBezTo>
                      <a:pt x="7591" y="17833"/>
                      <a:pt x="7716" y="17895"/>
                      <a:pt x="7591" y="18020"/>
                    </a:cubicBezTo>
                    <a:lnTo>
                      <a:pt x="7591" y="18020"/>
                    </a:lnTo>
                    <a:cubicBezTo>
                      <a:pt x="7591" y="18145"/>
                      <a:pt x="7420" y="18285"/>
                      <a:pt x="7451" y="18129"/>
                    </a:cubicBezTo>
                    <a:cubicBezTo>
                      <a:pt x="7482" y="17973"/>
                      <a:pt x="7451" y="18223"/>
                      <a:pt x="7451" y="18238"/>
                    </a:cubicBezTo>
                    <a:cubicBezTo>
                      <a:pt x="7451" y="18254"/>
                      <a:pt x="7529" y="18238"/>
                      <a:pt x="7545" y="18363"/>
                    </a:cubicBezTo>
                    <a:cubicBezTo>
                      <a:pt x="7536" y="18332"/>
                      <a:pt x="7536" y="18300"/>
                      <a:pt x="7545" y="18269"/>
                    </a:cubicBezTo>
                    <a:cubicBezTo>
                      <a:pt x="7545" y="18363"/>
                      <a:pt x="7545" y="18410"/>
                      <a:pt x="7420" y="18472"/>
                    </a:cubicBezTo>
                    <a:cubicBezTo>
                      <a:pt x="7295" y="18534"/>
                      <a:pt x="7420" y="18472"/>
                      <a:pt x="7420" y="18379"/>
                    </a:cubicBezTo>
                    <a:cubicBezTo>
                      <a:pt x="7420" y="18285"/>
                      <a:pt x="7420" y="18379"/>
                      <a:pt x="7420" y="18379"/>
                    </a:cubicBezTo>
                    <a:cubicBezTo>
                      <a:pt x="7420" y="18379"/>
                      <a:pt x="7420" y="18581"/>
                      <a:pt x="7420" y="18503"/>
                    </a:cubicBezTo>
                    <a:lnTo>
                      <a:pt x="7420" y="18503"/>
                    </a:lnTo>
                    <a:lnTo>
                      <a:pt x="7420" y="18503"/>
                    </a:lnTo>
                    <a:lnTo>
                      <a:pt x="7420" y="18503"/>
                    </a:lnTo>
                    <a:cubicBezTo>
                      <a:pt x="6344" y="18503"/>
                      <a:pt x="5861" y="22681"/>
                      <a:pt x="5970" y="20857"/>
                    </a:cubicBezTo>
                    <a:cubicBezTo>
                      <a:pt x="5970" y="20857"/>
                      <a:pt x="5970" y="20857"/>
                      <a:pt x="5970" y="20857"/>
                    </a:cubicBezTo>
                    <a:cubicBezTo>
                      <a:pt x="5970" y="20857"/>
                      <a:pt x="5970" y="20857"/>
                      <a:pt x="5970" y="20857"/>
                    </a:cubicBezTo>
                    <a:lnTo>
                      <a:pt x="5970" y="20857"/>
                    </a:lnTo>
                    <a:cubicBezTo>
                      <a:pt x="5970" y="20764"/>
                      <a:pt x="5970" y="20608"/>
                      <a:pt x="5970" y="20514"/>
                    </a:cubicBezTo>
                    <a:cubicBezTo>
                      <a:pt x="5970" y="20421"/>
                      <a:pt x="5970" y="20514"/>
                      <a:pt x="5970" y="20608"/>
                    </a:cubicBezTo>
                    <a:cubicBezTo>
                      <a:pt x="5970" y="20701"/>
                      <a:pt x="6220" y="19766"/>
                      <a:pt x="5970" y="19735"/>
                    </a:cubicBezTo>
                    <a:cubicBezTo>
                      <a:pt x="5721" y="19704"/>
                      <a:pt x="5877" y="19828"/>
                      <a:pt x="5970" y="19735"/>
                    </a:cubicBezTo>
                    <a:lnTo>
                      <a:pt x="5970" y="19735"/>
                    </a:lnTo>
                    <a:lnTo>
                      <a:pt x="5970" y="19735"/>
                    </a:lnTo>
                    <a:cubicBezTo>
                      <a:pt x="5970" y="19735"/>
                      <a:pt x="5970" y="19579"/>
                      <a:pt x="5970" y="19641"/>
                    </a:cubicBezTo>
                    <a:cubicBezTo>
                      <a:pt x="5978" y="19605"/>
                      <a:pt x="5978" y="19568"/>
                      <a:pt x="5970" y="19532"/>
                    </a:cubicBezTo>
                    <a:lnTo>
                      <a:pt x="5970" y="19532"/>
                    </a:lnTo>
                    <a:cubicBezTo>
                      <a:pt x="5970" y="19532"/>
                      <a:pt x="5970" y="19454"/>
                      <a:pt x="5970" y="19407"/>
                    </a:cubicBezTo>
                    <a:lnTo>
                      <a:pt x="5970" y="19407"/>
                    </a:lnTo>
                    <a:cubicBezTo>
                      <a:pt x="5970" y="19407"/>
                      <a:pt x="5970" y="19407"/>
                      <a:pt x="5970" y="19407"/>
                    </a:cubicBezTo>
                    <a:cubicBezTo>
                      <a:pt x="5970" y="19407"/>
                      <a:pt x="5970" y="19407"/>
                      <a:pt x="5970" y="19407"/>
                    </a:cubicBezTo>
                    <a:cubicBezTo>
                      <a:pt x="5970" y="19407"/>
                      <a:pt x="5970" y="19314"/>
                      <a:pt x="5970" y="19267"/>
                    </a:cubicBezTo>
                    <a:lnTo>
                      <a:pt x="5970" y="19361"/>
                    </a:lnTo>
                    <a:cubicBezTo>
                      <a:pt x="5970" y="19267"/>
                      <a:pt x="5799" y="19361"/>
                      <a:pt x="5783" y="19470"/>
                    </a:cubicBezTo>
                    <a:lnTo>
                      <a:pt x="5783" y="19470"/>
                    </a:lnTo>
                    <a:cubicBezTo>
                      <a:pt x="5783" y="19641"/>
                      <a:pt x="5783" y="19750"/>
                      <a:pt x="5783" y="19828"/>
                    </a:cubicBezTo>
                    <a:cubicBezTo>
                      <a:pt x="5783" y="19906"/>
                      <a:pt x="5783" y="19485"/>
                      <a:pt x="5783" y="19750"/>
                    </a:cubicBezTo>
                    <a:lnTo>
                      <a:pt x="5783" y="19657"/>
                    </a:lnTo>
                    <a:cubicBezTo>
                      <a:pt x="5783" y="19548"/>
                      <a:pt x="5783" y="19485"/>
                      <a:pt x="5783" y="19376"/>
                    </a:cubicBezTo>
                    <a:cubicBezTo>
                      <a:pt x="5783" y="19267"/>
                      <a:pt x="5783" y="19376"/>
                      <a:pt x="5783" y="19376"/>
                    </a:cubicBezTo>
                    <a:cubicBezTo>
                      <a:pt x="5783" y="19594"/>
                      <a:pt x="5783" y="19127"/>
                      <a:pt x="5612" y="19376"/>
                    </a:cubicBezTo>
                    <a:cubicBezTo>
                      <a:pt x="5612" y="19376"/>
                      <a:pt x="5612" y="19236"/>
                      <a:pt x="5612" y="19174"/>
                    </a:cubicBezTo>
                    <a:cubicBezTo>
                      <a:pt x="5612" y="19111"/>
                      <a:pt x="5612" y="19283"/>
                      <a:pt x="5612" y="19174"/>
                    </a:cubicBezTo>
                    <a:cubicBezTo>
                      <a:pt x="5621" y="19251"/>
                      <a:pt x="5621" y="19330"/>
                      <a:pt x="5612" y="19407"/>
                    </a:cubicBezTo>
                    <a:lnTo>
                      <a:pt x="5612" y="19407"/>
                    </a:lnTo>
                    <a:lnTo>
                      <a:pt x="5612" y="19517"/>
                    </a:lnTo>
                    <a:lnTo>
                      <a:pt x="5612" y="19517"/>
                    </a:lnTo>
                    <a:cubicBezTo>
                      <a:pt x="5612" y="19594"/>
                      <a:pt x="5612" y="19517"/>
                      <a:pt x="5612" y="19517"/>
                    </a:cubicBezTo>
                    <a:lnTo>
                      <a:pt x="5612" y="19517"/>
                    </a:lnTo>
                    <a:cubicBezTo>
                      <a:pt x="5612" y="19517"/>
                      <a:pt x="5612" y="19517"/>
                      <a:pt x="5612" y="19517"/>
                    </a:cubicBezTo>
                    <a:lnTo>
                      <a:pt x="5612" y="19517"/>
                    </a:lnTo>
                    <a:cubicBezTo>
                      <a:pt x="5612" y="19517"/>
                      <a:pt x="5612" y="19610"/>
                      <a:pt x="5612" y="19610"/>
                    </a:cubicBezTo>
                    <a:lnTo>
                      <a:pt x="5612" y="19610"/>
                    </a:lnTo>
                    <a:cubicBezTo>
                      <a:pt x="5523" y="19891"/>
                      <a:pt x="5450" y="20178"/>
                      <a:pt x="5393" y="20467"/>
                    </a:cubicBezTo>
                    <a:cubicBezTo>
                      <a:pt x="5393" y="20467"/>
                      <a:pt x="5393" y="20358"/>
                      <a:pt x="5393" y="20327"/>
                    </a:cubicBezTo>
                    <a:cubicBezTo>
                      <a:pt x="5393" y="20296"/>
                      <a:pt x="5300" y="20748"/>
                      <a:pt x="5393" y="20530"/>
                    </a:cubicBezTo>
                    <a:cubicBezTo>
                      <a:pt x="5298" y="20978"/>
                      <a:pt x="5225" y="21430"/>
                      <a:pt x="5175" y="21886"/>
                    </a:cubicBezTo>
                    <a:cubicBezTo>
                      <a:pt x="5144" y="22306"/>
                      <a:pt x="5144" y="22728"/>
                      <a:pt x="5175" y="23149"/>
                    </a:cubicBezTo>
                    <a:cubicBezTo>
                      <a:pt x="5175" y="23149"/>
                      <a:pt x="5175" y="23149"/>
                      <a:pt x="5175" y="23149"/>
                    </a:cubicBezTo>
                    <a:cubicBezTo>
                      <a:pt x="5181" y="23123"/>
                      <a:pt x="5181" y="23096"/>
                      <a:pt x="5175" y="23071"/>
                    </a:cubicBezTo>
                    <a:lnTo>
                      <a:pt x="5175" y="23071"/>
                    </a:lnTo>
                    <a:cubicBezTo>
                      <a:pt x="5175" y="23071"/>
                      <a:pt x="5175" y="23071"/>
                      <a:pt x="5175" y="23071"/>
                    </a:cubicBezTo>
                    <a:lnTo>
                      <a:pt x="5175" y="23071"/>
                    </a:lnTo>
                    <a:cubicBezTo>
                      <a:pt x="5175" y="23071"/>
                      <a:pt x="5175" y="23195"/>
                      <a:pt x="5175" y="23258"/>
                    </a:cubicBezTo>
                    <a:lnTo>
                      <a:pt x="5175" y="23258"/>
                    </a:lnTo>
                    <a:lnTo>
                      <a:pt x="5175" y="23258"/>
                    </a:lnTo>
                    <a:cubicBezTo>
                      <a:pt x="5183" y="23190"/>
                      <a:pt x="5183" y="23122"/>
                      <a:pt x="5175" y="23055"/>
                    </a:cubicBezTo>
                    <a:lnTo>
                      <a:pt x="5175" y="23055"/>
                    </a:lnTo>
                    <a:cubicBezTo>
                      <a:pt x="5316" y="22915"/>
                      <a:pt x="5175" y="22244"/>
                      <a:pt x="5440" y="22385"/>
                    </a:cubicBezTo>
                    <a:cubicBezTo>
                      <a:pt x="5440" y="22385"/>
                      <a:pt x="5440" y="22291"/>
                      <a:pt x="5440" y="22385"/>
                    </a:cubicBezTo>
                    <a:cubicBezTo>
                      <a:pt x="5440" y="22478"/>
                      <a:pt x="5440" y="22385"/>
                      <a:pt x="5440" y="22385"/>
                    </a:cubicBezTo>
                    <a:cubicBezTo>
                      <a:pt x="5440" y="22385"/>
                      <a:pt x="5440" y="22525"/>
                      <a:pt x="5440" y="22385"/>
                    </a:cubicBezTo>
                    <a:cubicBezTo>
                      <a:pt x="5534" y="22650"/>
                      <a:pt x="5269" y="22946"/>
                      <a:pt x="5316" y="23227"/>
                    </a:cubicBezTo>
                    <a:cubicBezTo>
                      <a:pt x="5316" y="23227"/>
                      <a:pt x="5316" y="23476"/>
                      <a:pt x="5316" y="23523"/>
                    </a:cubicBezTo>
                    <a:cubicBezTo>
                      <a:pt x="5277" y="23863"/>
                      <a:pt x="4970" y="24107"/>
                      <a:pt x="4630" y="24068"/>
                    </a:cubicBezTo>
                    <a:cubicBezTo>
                      <a:pt x="4290" y="24029"/>
                      <a:pt x="4045" y="23723"/>
                      <a:pt x="4084" y="23382"/>
                    </a:cubicBezTo>
                    <a:cubicBezTo>
                      <a:pt x="4084" y="23554"/>
                      <a:pt x="4084" y="23912"/>
                      <a:pt x="3991" y="24193"/>
                    </a:cubicBezTo>
                    <a:lnTo>
                      <a:pt x="3991" y="24193"/>
                    </a:lnTo>
                    <a:cubicBezTo>
                      <a:pt x="3975" y="24254"/>
                      <a:pt x="3975" y="24319"/>
                      <a:pt x="3991" y="24380"/>
                    </a:cubicBezTo>
                    <a:lnTo>
                      <a:pt x="3991" y="24380"/>
                    </a:lnTo>
                    <a:cubicBezTo>
                      <a:pt x="3991" y="24380"/>
                      <a:pt x="3991" y="24380"/>
                      <a:pt x="3991" y="24458"/>
                    </a:cubicBezTo>
                    <a:cubicBezTo>
                      <a:pt x="3991" y="24536"/>
                      <a:pt x="4178" y="24629"/>
                      <a:pt x="4162" y="24458"/>
                    </a:cubicBezTo>
                    <a:cubicBezTo>
                      <a:pt x="4162" y="24552"/>
                      <a:pt x="4162" y="24598"/>
                      <a:pt x="4287" y="24676"/>
                    </a:cubicBezTo>
                    <a:lnTo>
                      <a:pt x="4287" y="24676"/>
                    </a:lnTo>
                    <a:cubicBezTo>
                      <a:pt x="4300" y="24722"/>
                      <a:pt x="4300" y="24771"/>
                      <a:pt x="4287" y="24817"/>
                    </a:cubicBezTo>
                    <a:cubicBezTo>
                      <a:pt x="4287" y="24692"/>
                      <a:pt x="4287" y="24817"/>
                      <a:pt x="4287" y="24910"/>
                    </a:cubicBezTo>
                    <a:lnTo>
                      <a:pt x="4287" y="24910"/>
                    </a:lnTo>
                    <a:cubicBezTo>
                      <a:pt x="4326" y="25121"/>
                      <a:pt x="4326" y="25338"/>
                      <a:pt x="4287" y="25549"/>
                    </a:cubicBezTo>
                    <a:lnTo>
                      <a:pt x="4287" y="25549"/>
                    </a:lnTo>
                    <a:cubicBezTo>
                      <a:pt x="4295" y="25689"/>
                      <a:pt x="4295" y="25830"/>
                      <a:pt x="4287" y="25970"/>
                    </a:cubicBezTo>
                    <a:cubicBezTo>
                      <a:pt x="4287" y="25970"/>
                      <a:pt x="4287" y="25877"/>
                      <a:pt x="4287" y="25814"/>
                    </a:cubicBezTo>
                    <a:cubicBezTo>
                      <a:pt x="4279" y="25923"/>
                      <a:pt x="4279" y="26033"/>
                      <a:pt x="4287" y="26142"/>
                    </a:cubicBezTo>
                    <a:cubicBezTo>
                      <a:pt x="4296" y="26116"/>
                      <a:pt x="4296" y="26089"/>
                      <a:pt x="4287" y="26064"/>
                    </a:cubicBezTo>
                    <a:cubicBezTo>
                      <a:pt x="4262" y="26192"/>
                      <a:pt x="4262" y="26325"/>
                      <a:pt x="4287" y="26453"/>
                    </a:cubicBezTo>
                    <a:cubicBezTo>
                      <a:pt x="4287" y="26375"/>
                      <a:pt x="4489" y="27264"/>
                      <a:pt x="4474" y="26983"/>
                    </a:cubicBezTo>
                    <a:cubicBezTo>
                      <a:pt x="4661" y="27467"/>
                      <a:pt x="4692" y="26438"/>
                      <a:pt x="5113" y="27654"/>
                    </a:cubicBezTo>
                    <a:cubicBezTo>
                      <a:pt x="5113" y="27560"/>
                      <a:pt x="5113" y="26625"/>
                      <a:pt x="5409" y="26859"/>
                    </a:cubicBezTo>
                    <a:cubicBezTo>
                      <a:pt x="5409" y="27061"/>
                      <a:pt x="5409" y="26859"/>
                      <a:pt x="5409" y="26749"/>
                    </a:cubicBezTo>
                    <a:cubicBezTo>
                      <a:pt x="5409" y="26640"/>
                      <a:pt x="5674" y="26594"/>
                      <a:pt x="5768" y="26531"/>
                    </a:cubicBezTo>
                    <a:cubicBezTo>
                      <a:pt x="5877" y="26734"/>
                      <a:pt x="5768" y="27077"/>
                      <a:pt x="5768" y="27357"/>
                    </a:cubicBezTo>
                    <a:cubicBezTo>
                      <a:pt x="6017" y="28043"/>
                      <a:pt x="5768" y="26937"/>
                      <a:pt x="6048" y="26921"/>
                    </a:cubicBezTo>
                    <a:cubicBezTo>
                      <a:pt x="6329" y="26905"/>
                      <a:pt x="5923" y="26812"/>
                      <a:pt x="6048" y="26718"/>
                    </a:cubicBezTo>
                    <a:cubicBezTo>
                      <a:pt x="6173" y="26625"/>
                      <a:pt x="6048" y="26921"/>
                      <a:pt x="6157" y="26983"/>
                    </a:cubicBezTo>
                    <a:cubicBezTo>
                      <a:pt x="6292" y="26991"/>
                      <a:pt x="6399" y="27098"/>
                      <a:pt x="6407" y="27233"/>
                    </a:cubicBezTo>
                    <a:cubicBezTo>
                      <a:pt x="6298" y="27420"/>
                      <a:pt x="6672" y="27357"/>
                      <a:pt x="6781" y="27404"/>
                    </a:cubicBezTo>
                    <a:cubicBezTo>
                      <a:pt x="6859" y="27825"/>
                      <a:pt x="7342" y="27264"/>
                      <a:pt x="7498" y="27591"/>
                    </a:cubicBezTo>
                    <a:cubicBezTo>
                      <a:pt x="7264" y="27591"/>
                      <a:pt x="7326" y="27591"/>
                      <a:pt x="7498" y="27809"/>
                    </a:cubicBezTo>
                    <a:cubicBezTo>
                      <a:pt x="7498" y="27654"/>
                      <a:pt x="8043" y="28230"/>
                      <a:pt x="7654" y="28230"/>
                    </a:cubicBezTo>
                    <a:cubicBezTo>
                      <a:pt x="8064" y="28271"/>
                      <a:pt x="8367" y="28630"/>
                      <a:pt x="8340" y="29041"/>
                    </a:cubicBezTo>
                    <a:cubicBezTo>
                      <a:pt x="8340" y="28745"/>
                      <a:pt x="8667" y="29181"/>
                      <a:pt x="8667" y="29322"/>
                    </a:cubicBezTo>
                    <a:cubicBezTo>
                      <a:pt x="8589" y="29134"/>
                      <a:pt x="9493" y="29322"/>
                      <a:pt x="9275" y="29524"/>
                    </a:cubicBezTo>
                    <a:cubicBezTo>
                      <a:pt x="9478" y="29368"/>
                      <a:pt x="9961" y="29976"/>
                      <a:pt x="9852" y="30085"/>
                    </a:cubicBezTo>
                    <a:cubicBezTo>
                      <a:pt x="9992" y="29852"/>
                      <a:pt x="10101" y="30615"/>
                      <a:pt x="10257" y="30787"/>
                    </a:cubicBezTo>
                    <a:cubicBezTo>
                      <a:pt x="10413" y="30958"/>
                      <a:pt x="9961" y="31364"/>
                      <a:pt x="10023" y="31644"/>
                    </a:cubicBezTo>
                    <a:cubicBezTo>
                      <a:pt x="10023" y="31410"/>
                      <a:pt x="10195" y="31426"/>
                      <a:pt x="10117" y="31644"/>
                    </a:cubicBezTo>
                    <a:cubicBezTo>
                      <a:pt x="10117" y="31644"/>
                      <a:pt x="10226" y="31364"/>
                      <a:pt x="10288" y="31519"/>
                    </a:cubicBezTo>
                    <a:cubicBezTo>
                      <a:pt x="10350" y="31675"/>
                      <a:pt x="10288" y="31519"/>
                      <a:pt x="10288" y="31519"/>
                    </a:cubicBezTo>
                    <a:cubicBezTo>
                      <a:pt x="10288" y="31052"/>
                      <a:pt x="11255" y="31894"/>
                      <a:pt x="10288" y="31847"/>
                    </a:cubicBezTo>
                    <a:cubicBezTo>
                      <a:pt x="10662" y="31847"/>
                      <a:pt x="10475" y="32049"/>
                      <a:pt x="10600" y="32330"/>
                    </a:cubicBezTo>
                    <a:cubicBezTo>
                      <a:pt x="10475" y="31831"/>
                      <a:pt x="10958" y="31379"/>
                      <a:pt x="11270" y="31831"/>
                    </a:cubicBezTo>
                    <a:cubicBezTo>
                      <a:pt x="11270" y="31831"/>
                      <a:pt x="11442" y="31925"/>
                      <a:pt x="11473" y="32003"/>
                    </a:cubicBezTo>
                    <a:cubicBezTo>
                      <a:pt x="11504" y="32081"/>
                      <a:pt x="11785" y="32096"/>
                      <a:pt x="11691" y="32190"/>
                    </a:cubicBezTo>
                    <a:cubicBezTo>
                      <a:pt x="11598" y="32283"/>
                      <a:pt x="11691" y="32424"/>
                      <a:pt x="11769" y="32517"/>
                    </a:cubicBezTo>
                    <a:cubicBezTo>
                      <a:pt x="11847" y="32611"/>
                      <a:pt x="11769" y="32205"/>
                      <a:pt x="11769" y="32408"/>
                    </a:cubicBezTo>
                    <a:cubicBezTo>
                      <a:pt x="11769" y="32268"/>
                      <a:pt x="11894" y="32314"/>
                      <a:pt x="11769" y="32221"/>
                    </a:cubicBezTo>
                    <a:cubicBezTo>
                      <a:pt x="11644" y="32127"/>
                      <a:pt x="12128" y="32455"/>
                      <a:pt x="12128" y="32346"/>
                    </a:cubicBezTo>
                    <a:cubicBezTo>
                      <a:pt x="12128" y="32237"/>
                      <a:pt x="12128" y="32346"/>
                      <a:pt x="12221" y="32439"/>
                    </a:cubicBezTo>
                    <a:cubicBezTo>
                      <a:pt x="12315" y="32533"/>
                      <a:pt x="12221" y="32439"/>
                      <a:pt x="12221" y="32439"/>
                    </a:cubicBezTo>
                    <a:lnTo>
                      <a:pt x="12221" y="32439"/>
                    </a:lnTo>
                    <a:lnTo>
                      <a:pt x="12221" y="32439"/>
                    </a:lnTo>
                    <a:cubicBezTo>
                      <a:pt x="13468" y="32813"/>
                      <a:pt x="14918" y="33998"/>
                      <a:pt x="13546" y="35323"/>
                    </a:cubicBezTo>
                    <a:cubicBezTo>
                      <a:pt x="13546" y="35245"/>
                      <a:pt x="13546" y="35105"/>
                      <a:pt x="13546" y="35229"/>
                    </a:cubicBezTo>
                    <a:cubicBezTo>
                      <a:pt x="13546" y="35354"/>
                      <a:pt x="13453" y="35229"/>
                      <a:pt x="13437" y="35229"/>
                    </a:cubicBezTo>
                    <a:lnTo>
                      <a:pt x="13437" y="35229"/>
                    </a:lnTo>
                    <a:cubicBezTo>
                      <a:pt x="13733" y="35744"/>
                      <a:pt x="14263" y="37770"/>
                      <a:pt x="13437" y="37614"/>
                    </a:cubicBezTo>
                    <a:cubicBezTo>
                      <a:pt x="13437" y="37614"/>
                      <a:pt x="13172" y="37614"/>
                      <a:pt x="13437" y="37614"/>
                    </a:cubicBezTo>
                    <a:cubicBezTo>
                      <a:pt x="13702" y="37614"/>
                      <a:pt x="13297" y="37614"/>
                      <a:pt x="13250" y="37614"/>
                    </a:cubicBezTo>
                    <a:cubicBezTo>
                      <a:pt x="13203" y="37614"/>
                      <a:pt x="13250" y="37692"/>
                      <a:pt x="13250" y="37833"/>
                    </a:cubicBezTo>
                    <a:cubicBezTo>
                      <a:pt x="13032" y="37661"/>
                      <a:pt x="12938" y="38113"/>
                      <a:pt x="12845" y="38082"/>
                    </a:cubicBezTo>
                    <a:cubicBezTo>
                      <a:pt x="12751" y="38051"/>
                      <a:pt x="12845" y="38082"/>
                      <a:pt x="12845" y="38082"/>
                    </a:cubicBezTo>
                    <a:cubicBezTo>
                      <a:pt x="12845" y="38082"/>
                      <a:pt x="12969" y="38160"/>
                      <a:pt x="12845" y="38160"/>
                    </a:cubicBezTo>
                    <a:cubicBezTo>
                      <a:pt x="12720" y="38160"/>
                      <a:pt x="12845" y="38160"/>
                      <a:pt x="12845" y="38160"/>
                    </a:cubicBezTo>
                    <a:cubicBezTo>
                      <a:pt x="12845" y="38160"/>
                      <a:pt x="13110" y="38503"/>
                      <a:pt x="13078" y="38597"/>
                    </a:cubicBezTo>
                    <a:cubicBezTo>
                      <a:pt x="13047" y="38690"/>
                      <a:pt x="13078" y="39657"/>
                      <a:pt x="13078" y="39329"/>
                    </a:cubicBezTo>
                    <a:cubicBezTo>
                      <a:pt x="13078" y="39329"/>
                      <a:pt x="13078" y="39329"/>
                      <a:pt x="13078" y="39251"/>
                    </a:cubicBezTo>
                    <a:cubicBezTo>
                      <a:pt x="13078" y="39173"/>
                      <a:pt x="13078" y="39127"/>
                      <a:pt x="13078" y="39127"/>
                    </a:cubicBezTo>
                    <a:cubicBezTo>
                      <a:pt x="13012" y="39062"/>
                      <a:pt x="12939" y="39004"/>
                      <a:pt x="12860" y="38955"/>
                    </a:cubicBezTo>
                    <a:cubicBezTo>
                      <a:pt x="12915" y="39005"/>
                      <a:pt x="12962" y="39063"/>
                      <a:pt x="13000" y="39127"/>
                    </a:cubicBezTo>
                    <a:cubicBezTo>
                      <a:pt x="13000" y="39127"/>
                      <a:pt x="13110" y="39345"/>
                      <a:pt x="13000" y="39251"/>
                    </a:cubicBezTo>
                    <a:cubicBezTo>
                      <a:pt x="13484" y="39968"/>
                      <a:pt x="13000" y="40171"/>
                      <a:pt x="12564" y="39766"/>
                    </a:cubicBezTo>
                    <a:lnTo>
                      <a:pt x="13203" y="40311"/>
                    </a:lnTo>
                    <a:lnTo>
                      <a:pt x="13203" y="40311"/>
                    </a:lnTo>
                    <a:cubicBezTo>
                      <a:pt x="13283" y="40379"/>
                      <a:pt x="13347" y="40464"/>
                      <a:pt x="13390" y="40561"/>
                    </a:cubicBezTo>
                    <a:lnTo>
                      <a:pt x="13390" y="40561"/>
                    </a:lnTo>
                    <a:cubicBezTo>
                      <a:pt x="13390" y="40561"/>
                      <a:pt x="13562" y="40794"/>
                      <a:pt x="13390" y="40732"/>
                    </a:cubicBezTo>
                    <a:cubicBezTo>
                      <a:pt x="13219" y="40670"/>
                      <a:pt x="13063" y="40732"/>
                      <a:pt x="12969" y="40732"/>
                    </a:cubicBezTo>
                    <a:cubicBezTo>
                      <a:pt x="12876" y="40732"/>
                      <a:pt x="13141" y="40872"/>
                      <a:pt x="13219" y="40950"/>
                    </a:cubicBezTo>
                    <a:lnTo>
                      <a:pt x="13219" y="40950"/>
                    </a:lnTo>
                    <a:cubicBezTo>
                      <a:pt x="13530" y="41262"/>
                      <a:pt x="13608" y="41356"/>
                      <a:pt x="13125" y="41106"/>
                    </a:cubicBezTo>
                    <a:cubicBezTo>
                      <a:pt x="13269" y="41259"/>
                      <a:pt x="13438" y="41385"/>
                      <a:pt x="13624" y="41480"/>
                    </a:cubicBezTo>
                    <a:cubicBezTo>
                      <a:pt x="13624" y="41480"/>
                      <a:pt x="13624" y="41480"/>
                      <a:pt x="13624" y="41480"/>
                    </a:cubicBezTo>
                    <a:lnTo>
                      <a:pt x="13624" y="41480"/>
                    </a:lnTo>
                    <a:cubicBezTo>
                      <a:pt x="13889" y="41683"/>
                      <a:pt x="13733" y="41699"/>
                      <a:pt x="14263" y="42073"/>
                    </a:cubicBezTo>
                    <a:lnTo>
                      <a:pt x="14263" y="42073"/>
                    </a:lnTo>
                    <a:lnTo>
                      <a:pt x="14263" y="42073"/>
                    </a:lnTo>
                    <a:lnTo>
                      <a:pt x="14263" y="42073"/>
                    </a:lnTo>
                    <a:cubicBezTo>
                      <a:pt x="14513" y="42353"/>
                      <a:pt x="14918" y="42416"/>
                      <a:pt x="15183" y="42665"/>
                    </a:cubicBezTo>
                    <a:lnTo>
                      <a:pt x="15183" y="42665"/>
                    </a:lnTo>
                    <a:lnTo>
                      <a:pt x="15183" y="42665"/>
                    </a:lnTo>
                    <a:lnTo>
                      <a:pt x="15183" y="42665"/>
                    </a:lnTo>
                    <a:lnTo>
                      <a:pt x="15323" y="42774"/>
                    </a:lnTo>
                    <a:lnTo>
                      <a:pt x="15323" y="42774"/>
                    </a:lnTo>
                    <a:lnTo>
                      <a:pt x="15510" y="42899"/>
                    </a:lnTo>
                    <a:cubicBezTo>
                      <a:pt x="15510" y="42899"/>
                      <a:pt x="15510" y="42899"/>
                      <a:pt x="15417" y="42899"/>
                    </a:cubicBezTo>
                    <a:cubicBezTo>
                      <a:pt x="15680" y="43066"/>
                      <a:pt x="15956" y="43212"/>
                      <a:pt x="16243" y="43335"/>
                    </a:cubicBezTo>
                    <a:lnTo>
                      <a:pt x="16243" y="43335"/>
                    </a:lnTo>
                    <a:cubicBezTo>
                      <a:pt x="16149" y="43335"/>
                      <a:pt x="16243" y="43335"/>
                      <a:pt x="16243" y="43335"/>
                    </a:cubicBezTo>
                    <a:lnTo>
                      <a:pt x="16243" y="43335"/>
                    </a:lnTo>
                    <a:cubicBezTo>
                      <a:pt x="16389" y="43422"/>
                      <a:pt x="16539" y="43501"/>
                      <a:pt x="16695" y="43569"/>
                    </a:cubicBezTo>
                    <a:lnTo>
                      <a:pt x="16492" y="43569"/>
                    </a:lnTo>
                    <a:close/>
                    <a:moveTo>
                      <a:pt x="18659" y="9182"/>
                    </a:moveTo>
                    <a:cubicBezTo>
                      <a:pt x="18410" y="9446"/>
                      <a:pt x="18659" y="9088"/>
                      <a:pt x="18659" y="9057"/>
                    </a:cubicBezTo>
                    <a:cubicBezTo>
                      <a:pt x="18659" y="9026"/>
                      <a:pt x="18534" y="9197"/>
                      <a:pt x="18410" y="9369"/>
                    </a:cubicBezTo>
                    <a:cubicBezTo>
                      <a:pt x="17989" y="9150"/>
                      <a:pt x="17770" y="9961"/>
                      <a:pt x="17505" y="9899"/>
                    </a:cubicBezTo>
                    <a:cubicBezTo>
                      <a:pt x="17724" y="10132"/>
                      <a:pt x="17334" y="9899"/>
                      <a:pt x="17381" y="10132"/>
                    </a:cubicBezTo>
                    <a:cubicBezTo>
                      <a:pt x="17256" y="9945"/>
                      <a:pt x="17381" y="10132"/>
                      <a:pt x="17381" y="10132"/>
                    </a:cubicBezTo>
                    <a:cubicBezTo>
                      <a:pt x="17381" y="9899"/>
                      <a:pt x="17381" y="10397"/>
                      <a:pt x="17240" y="10132"/>
                    </a:cubicBezTo>
                    <a:cubicBezTo>
                      <a:pt x="16960" y="10132"/>
                      <a:pt x="17240" y="10507"/>
                      <a:pt x="16866" y="10507"/>
                    </a:cubicBezTo>
                    <a:cubicBezTo>
                      <a:pt x="16866" y="10507"/>
                      <a:pt x="16633" y="10912"/>
                      <a:pt x="16570" y="10803"/>
                    </a:cubicBezTo>
                    <a:cubicBezTo>
                      <a:pt x="16508" y="10694"/>
                      <a:pt x="16196" y="11302"/>
                      <a:pt x="16336" y="10990"/>
                    </a:cubicBezTo>
                    <a:cubicBezTo>
                      <a:pt x="15915" y="11255"/>
                      <a:pt x="16430" y="10834"/>
                      <a:pt x="16103" y="10896"/>
                    </a:cubicBezTo>
                    <a:cubicBezTo>
                      <a:pt x="16492" y="10600"/>
                      <a:pt x="16399" y="10662"/>
                      <a:pt x="15884" y="10694"/>
                    </a:cubicBezTo>
                    <a:cubicBezTo>
                      <a:pt x="15962" y="10267"/>
                      <a:pt x="16121" y="9860"/>
                      <a:pt x="16352" y="9493"/>
                    </a:cubicBezTo>
                    <a:cubicBezTo>
                      <a:pt x="16352" y="9275"/>
                      <a:pt x="16539" y="9493"/>
                      <a:pt x="16742" y="9197"/>
                    </a:cubicBezTo>
                    <a:cubicBezTo>
                      <a:pt x="16321" y="9353"/>
                      <a:pt x="16321" y="9197"/>
                      <a:pt x="16742" y="8839"/>
                    </a:cubicBezTo>
                    <a:cubicBezTo>
                      <a:pt x="16648" y="8839"/>
                      <a:pt x="16523" y="8839"/>
                      <a:pt x="16648" y="8839"/>
                    </a:cubicBezTo>
                    <a:cubicBezTo>
                      <a:pt x="16773" y="8839"/>
                      <a:pt x="16648" y="8745"/>
                      <a:pt x="17209" y="8480"/>
                    </a:cubicBezTo>
                    <a:cubicBezTo>
                      <a:pt x="16071" y="8901"/>
                      <a:pt x="17599" y="8137"/>
                      <a:pt x="17038" y="8262"/>
                    </a:cubicBezTo>
                    <a:cubicBezTo>
                      <a:pt x="17490" y="7856"/>
                      <a:pt x="17381" y="8433"/>
                      <a:pt x="17537" y="8262"/>
                    </a:cubicBezTo>
                    <a:cubicBezTo>
                      <a:pt x="17240" y="8262"/>
                      <a:pt x="17848" y="8044"/>
                      <a:pt x="17537" y="8137"/>
                    </a:cubicBezTo>
                    <a:cubicBezTo>
                      <a:pt x="17646" y="8028"/>
                      <a:pt x="17396" y="8137"/>
                      <a:pt x="17194" y="8137"/>
                    </a:cubicBezTo>
                    <a:cubicBezTo>
                      <a:pt x="17630" y="7747"/>
                      <a:pt x="17459" y="8246"/>
                      <a:pt x="17786" y="7872"/>
                    </a:cubicBezTo>
                    <a:cubicBezTo>
                      <a:pt x="17505" y="8028"/>
                      <a:pt x="17552" y="7763"/>
                      <a:pt x="17786" y="7872"/>
                    </a:cubicBezTo>
                    <a:cubicBezTo>
                      <a:pt x="17976" y="7744"/>
                      <a:pt x="18154" y="7598"/>
                      <a:pt x="18316" y="7436"/>
                    </a:cubicBezTo>
                    <a:cubicBezTo>
                      <a:pt x="18145" y="7436"/>
                      <a:pt x="18316" y="6594"/>
                      <a:pt x="18472" y="7217"/>
                    </a:cubicBezTo>
                    <a:cubicBezTo>
                      <a:pt x="18472" y="7217"/>
                      <a:pt x="18612" y="6999"/>
                      <a:pt x="18659" y="7046"/>
                    </a:cubicBezTo>
                    <a:cubicBezTo>
                      <a:pt x="18706" y="7093"/>
                      <a:pt x="19189" y="6344"/>
                      <a:pt x="18768" y="6703"/>
                    </a:cubicBezTo>
                    <a:cubicBezTo>
                      <a:pt x="18347" y="7061"/>
                      <a:pt x="19205" y="6282"/>
                      <a:pt x="19735" y="5752"/>
                    </a:cubicBezTo>
                    <a:cubicBezTo>
                      <a:pt x="21013" y="4770"/>
                      <a:pt x="19735" y="4988"/>
                      <a:pt x="20795" y="4521"/>
                    </a:cubicBezTo>
                    <a:cubicBezTo>
                      <a:pt x="20950" y="4521"/>
                      <a:pt x="21060" y="4599"/>
                      <a:pt x="21169" y="4396"/>
                    </a:cubicBezTo>
                    <a:cubicBezTo>
                      <a:pt x="23897" y="3227"/>
                      <a:pt x="23211" y="3866"/>
                      <a:pt x="24286" y="3351"/>
                    </a:cubicBezTo>
                    <a:cubicBezTo>
                      <a:pt x="23974" y="3523"/>
                      <a:pt x="24286" y="3351"/>
                      <a:pt x="24395" y="3351"/>
                    </a:cubicBezTo>
                    <a:cubicBezTo>
                      <a:pt x="24052" y="3585"/>
                      <a:pt x="24239" y="3351"/>
                      <a:pt x="24146" y="3585"/>
                    </a:cubicBezTo>
                    <a:cubicBezTo>
                      <a:pt x="24286" y="3757"/>
                      <a:pt x="23382" y="3850"/>
                      <a:pt x="23787" y="3819"/>
                    </a:cubicBezTo>
                    <a:cubicBezTo>
                      <a:pt x="24193" y="3788"/>
                      <a:pt x="23647" y="3944"/>
                      <a:pt x="23787" y="3928"/>
                    </a:cubicBezTo>
                    <a:cubicBezTo>
                      <a:pt x="24099" y="3679"/>
                      <a:pt x="23787" y="4069"/>
                      <a:pt x="23663" y="4084"/>
                    </a:cubicBezTo>
                    <a:cubicBezTo>
                      <a:pt x="22946" y="4645"/>
                      <a:pt x="24536" y="3398"/>
                      <a:pt x="23943" y="4193"/>
                    </a:cubicBezTo>
                    <a:cubicBezTo>
                      <a:pt x="23694" y="4396"/>
                      <a:pt x="23429" y="4411"/>
                      <a:pt x="23647" y="4489"/>
                    </a:cubicBezTo>
                    <a:cubicBezTo>
                      <a:pt x="23298" y="4794"/>
                      <a:pt x="23057" y="5205"/>
                      <a:pt x="22961" y="5659"/>
                    </a:cubicBezTo>
                    <a:cubicBezTo>
                      <a:pt x="22868" y="5331"/>
                      <a:pt x="22462" y="5830"/>
                      <a:pt x="22790" y="5783"/>
                    </a:cubicBezTo>
                    <a:cubicBezTo>
                      <a:pt x="22540" y="5986"/>
                      <a:pt x="22790" y="5783"/>
                      <a:pt x="22696" y="5986"/>
                    </a:cubicBezTo>
                    <a:cubicBezTo>
                      <a:pt x="22603" y="6189"/>
                      <a:pt x="22540" y="5986"/>
                      <a:pt x="22462" y="5986"/>
                    </a:cubicBezTo>
                    <a:cubicBezTo>
                      <a:pt x="22385" y="5986"/>
                      <a:pt x="22462" y="6313"/>
                      <a:pt x="22462" y="6142"/>
                    </a:cubicBezTo>
                    <a:cubicBezTo>
                      <a:pt x="22462" y="6235"/>
                      <a:pt x="22743" y="6469"/>
                      <a:pt x="22462" y="6516"/>
                    </a:cubicBezTo>
                    <a:cubicBezTo>
                      <a:pt x="22026" y="6126"/>
                      <a:pt x="22462" y="6874"/>
                      <a:pt x="22182" y="6796"/>
                    </a:cubicBezTo>
                    <a:cubicBezTo>
                      <a:pt x="21745" y="7015"/>
                      <a:pt x="22182" y="6407"/>
                      <a:pt x="21901" y="6796"/>
                    </a:cubicBezTo>
                    <a:cubicBezTo>
                      <a:pt x="21901" y="6609"/>
                      <a:pt x="21605" y="6906"/>
                      <a:pt x="21543" y="6921"/>
                    </a:cubicBezTo>
                    <a:cubicBezTo>
                      <a:pt x="21917" y="6921"/>
                      <a:pt x="21543" y="7046"/>
                      <a:pt x="21543" y="7061"/>
                    </a:cubicBezTo>
                    <a:cubicBezTo>
                      <a:pt x="21995" y="7061"/>
                      <a:pt x="21543" y="7186"/>
                      <a:pt x="21621" y="7249"/>
                    </a:cubicBezTo>
                    <a:cubicBezTo>
                      <a:pt x="22182" y="7342"/>
                      <a:pt x="21340" y="8807"/>
                      <a:pt x="21402" y="7498"/>
                    </a:cubicBezTo>
                    <a:cubicBezTo>
                      <a:pt x="20904" y="7171"/>
                      <a:pt x="21761" y="7856"/>
                      <a:pt x="20997" y="7732"/>
                    </a:cubicBezTo>
                    <a:cubicBezTo>
                      <a:pt x="21137" y="7841"/>
                      <a:pt x="20576" y="7966"/>
                      <a:pt x="20810" y="7919"/>
                    </a:cubicBezTo>
                    <a:cubicBezTo>
                      <a:pt x="21044" y="7872"/>
                      <a:pt x="21169" y="8090"/>
                      <a:pt x="20810" y="8028"/>
                    </a:cubicBezTo>
                    <a:cubicBezTo>
                      <a:pt x="20452" y="7966"/>
                      <a:pt x="21855" y="8028"/>
                      <a:pt x="21278" y="8277"/>
                    </a:cubicBezTo>
                    <a:cubicBezTo>
                      <a:pt x="21278" y="8277"/>
                      <a:pt x="21028" y="8464"/>
                      <a:pt x="20997" y="8418"/>
                    </a:cubicBezTo>
                    <a:cubicBezTo>
                      <a:pt x="20966" y="8371"/>
                      <a:pt x="19844" y="8948"/>
                      <a:pt x="19922" y="8527"/>
                    </a:cubicBezTo>
                    <a:cubicBezTo>
                      <a:pt x="20000" y="8106"/>
                      <a:pt x="19922" y="8745"/>
                      <a:pt x="19812" y="8761"/>
                    </a:cubicBezTo>
                    <a:cubicBezTo>
                      <a:pt x="19407" y="8792"/>
                      <a:pt x="18706" y="9556"/>
                      <a:pt x="18659" y="9182"/>
                    </a:cubicBezTo>
                    <a:close/>
                    <a:moveTo>
                      <a:pt x="21480" y="10382"/>
                    </a:moveTo>
                    <a:cubicBezTo>
                      <a:pt x="21480" y="10507"/>
                      <a:pt x="21293" y="10475"/>
                      <a:pt x="21247" y="10382"/>
                    </a:cubicBezTo>
                    <a:cubicBezTo>
                      <a:pt x="21200" y="10288"/>
                      <a:pt x="21075" y="10382"/>
                      <a:pt x="21122" y="10273"/>
                    </a:cubicBezTo>
                    <a:cubicBezTo>
                      <a:pt x="21169" y="10164"/>
                      <a:pt x="21044" y="10273"/>
                      <a:pt x="21122" y="10273"/>
                    </a:cubicBezTo>
                    <a:cubicBezTo>
                      <a:pt x="21030" y="10296"/>
                      <a:pt x="20933" y="10296"/>
                      <a:pt x="20841" y="10273"/>
                    </a:cubicBezTo>
                    <a:cubicBezTo>
                      <a:pt x="20841" y="10273"/>
                      <a:pt x="20841" y="10273"/>
                      <a:pt x="20841" y="10273"/>
                    </a:cubicBezTo>
                    <a:cubicBezTo>
                      <a:pt x="20841" y="10273"/>
                      <a:pt x="20841" y="10273"/>
                      <a:pt x="20841" y="10195"/>
                    </a:cubicBezTo>
                    <a:cubicBezTo>
                      <a:pt x="20841" y="10117"/>
                      <a:pt x="20841" y="10195"/>
                      <a:pt x="20841" y="10195"/>
                    </a:cubicBezTo>
                    <a:cubicBezTo>
                      <a:pt x="20841" y="10195"/>
                      <a:pt x="20982" y="10070"/>
                      <a:pt x="21060" y="10117"/>
                    </a:cubicBezTo>
                    <a:cubicBezTo>
                      <a:pt x="21137" y="10164"/>
                      <a:pt x="20826" y="10210"/>
                      <a:pt x="21060" y="10008"/>
                    </a:cubicBezTo>
                    <a:cubicBezTo>
                      <a:pt x="21060" y="10086"/>
                      <a:pt x="20919" y="10008"/>
                      <a:pt x="21060" y="9930"/>
                    </a:cubicBezTo>
                    <a:cubicBezTo>
                      <a:pt x="21200" y="9852"/>
                      <a:pt x="20826" y="9930"/>
                      <a:pt x="20826" y="9821"/>
                    </a:cubicBezTo>
                    <a:cubicBezTo>
                      <a:pt x="20826" y="9711"/>
                      <a:pt x="21060" y="9743"/>
                      <a:pt x="21075" y="9821"/>
                    </a:cubicBezTo>
                    <a:cubicBezTo>
                      <a:pt x="21091" y="9899"/>
                      <a:pt x="21231" y="9821"/>
                      <a:pt x="21247" y="9727"/>
                    </a:cubicBezTo>
                    <a:cubicBezTo>
                      <a:pt x="21262" y="9634"/>
                      <a:pt x="21137" y="9727"/>
                      <a:pt x="21247" y="9727"/>
                    </a:cubicBezTo>
                    <a:cubicBezTo>
                      <a:pt x="21356" y="9727"/>
                      <a:pt x="21137" y="9727"/>
                      <a:pt x="21247" y="9649"/>
                    </a:cubicBezTo>
                    <a:cubicBezTo>
                      <a:pt x="21356" y="9571"/>
                      <a:pt x="21247" y="9649"/>
                      <a:pt x="21247" y="9649"/>
                    </a:cubicBezTo>
                    <a:cubicBezTo>
                      <a:pt x="21247" y="9649"/>
                      <a:pt x="21247" y="9727"/>
                      <a:pt x="21247" y="9649"/>
                    </a:cubicBezTo>
                    <a:cubicBezTo>
                      <a:pt x="21247" y="9571"/>
                      <a:pt x="21247" y="9649"/>
                      <a:pt x="21247" y="9649"/>
                    </a:cubicBezTo>
                    <a:cubicBezTo>
                      <a:pt x="21075" y="9867"/>
                      <a:pt x="20982" y="9509"/>
                      <a:pt x="21137" y="9649"/>
                    </a:cubicBezTo>
                    <a:cubicBezTo>
                      <a:pt x="21293" y="9789"/>
                      <a:pt x="21137" y="9509"/>
                      <a:pt x="21137" y="9649"/>
                    </a:cubicBezTo>
                    <a:cubicBezTo>
                      <a:pt x="21137" y="9789"/>
                      <a:pt x="21137" y="9649"/>
                      <a:pt x="21137" y="9649"/>
                    </a:cubicBezTo>
                    <a:cubicBezTo>
                      <a:pt x="21137" y="9649"/>
                      <a:pt x="21137" y="9556"/>
                      <a:pt x="21137" y="9649"/>
                    </a:cubicBezTo>
                    <a:cubicBezTo>
                      <a:pt x="21137" y="9743"/>
                      <a:pt x="21137" y="9509"/>
                      <a:pt x="21137" y="9649"/>
                    </a:cubicBezTo>
                    <a:cubicBezTo>
                      <a:pt x="21137" y="9789"/>
                      <a:pt x="21247" y="9649"/>
                      <a:pt x="21137" y="9649"/>
                    </a:cubicBezTo>
                    <a:cubicBezTo>
                      <a:pt x="21028" y="9649"/>
                      <a:pt x="21231" y="9649"/>
                      <a:pt x="21137" y="9649"/>
                    </a:cubicBezTo>
                    <a:cubicBezTo>
                      <a:pt x="21044" y="9649"/>
                      <a:pt x="20982" y="9509"/>
                      <a:pt x="21137" y="9509"/>
                    </a:cubicBezTo>
                    <a:cubicBezTo>
                      <a:pt x="20872" y="9415"/>
                      <a:pt x="21231" y="9415"/>
                      <a:pt x="21137" y="9602"/>
                    </a:cubicBezTo>
                    <a:cubicBezTo>
                      <a:pt x="21137" y="9602"/>
                      <a:pt x="21137" y="9602"/>
                      <a:pt x="21137" y="9602"/>
                    </a:cubicBezTo>
                    <a:cubicBezTo>
                      <a:pt x="21137" y="9602"/>
                      <a:pt x="21137" y="9711"/>
                      <a:pt x="21137" y="9602"/>
                    </a:cubicBezTo>
                    <a:cubicBezTo>
                      <a:pt x="21147" y="9627"/>
                      <a:pt x="21147" y="9655"/>
                      <a:pt x="21137" y="9680"/>
                    </a:cubicBezTo>
                    <a:cubicBezTo>
                      <a:pt x="21137" y="9680"/>
                      <a:pt x="21137" y="9758"/>
                      <a:pt x="21137" y="9789"/>
                    </a:cubicBezTo>
                    <a:cubicBezTo>
                      <a:pt x="21137" y="9821"/>
                      <a:pt x="21137" y="9789"/>
                      <a:pt x="21137" y="9867"/>
                    </a:cubicBezTo>
                    <a:cubicBezTo>
                      <a:pt x="21156" y="9800"/>
                      <a:pt x="21201" y="9744"/>
                      <a:pt x="21262" y="9711"/>
                    </a:cubicBezTo>
                    <a:cubicBezTo>
                      <a:pt x="21262" y="9899"/>
                      <a:pt x="21262" y="9509"/>
                      <a:pt x="21418" y="9493"/>
                    </a:cubicBezTo>
                    <a:cubicBezTo>
                      <a:pt x="21574" y="9478"/>
                      <a:pt x="21418" y="9602"/>
                      <a:pt x="21418" y="9618"/>
                    </a:cubicBezTo>
                    <a:cubicBezTo>
                      <a:pt x="21418" y="9634"/>
                      <a:pt x="21496" y="9493"/>
                      <a:pt x="21590" y="9509"/>
                    </a:cubicBezTo>
                    <a:cubicBezTo>
                      <a:pt x="21628" y="9598"/>
                      <a:pt x="21628" y="9700"/>
                      <a:pt x="21590" y="9789"/>
                    </a:cubicBezTo>
                    <a:cubicBezTo>
                      <a:pt x="21683" y="9711"/>
                      <a:pt x="21590" y="9493"/>
                      <a:pt x="21745" y="9540"/>
                    </a:cubicBezTo>
                    <a:cubicBezTo>
                      <a:pt x="21901" y="9587"/>
                      <a:pt x="21886" y="9415"/>
                      <a:pt x="21870" y="9540"/>
                    </a:cubicBezTo>
                    <a:cubicBezTo>
                      <a:pt x="21855" y="9665"/>
                      <a:pt x="22104" y="9275"/>
                      <a:pt x="22073" y="9540"/>
                    </a:cubicBezTo>
                    <a:cubicBezTo>
                      <a:pt x="22042" y="9805"/>
                      <a:pt x="22182" y="9400"/>
                      <a:pt x="22260" y="9540"/>
                    </a:cubicBezTo>
                    <a:cubicBezTo>
                      <a:pt x="22338" y="9680"/>
                      <a:pt x="22104" y="9680"/>
                      <a:pt x="22260" y="9649"/>
                    </a:cubicBezTo>
                    <a:cubicBezTo>
                      <a:pt x="22416" y="9618"/>
                      <a:pt x="22166" y="9649"/>
                      <a:pt x="22260" y="9805"/>
                    </a:cubicBezTo>
                    <a:cubicBezTo>
                      <a:pt x="22353" y="9961"/>
                      <a:pt x="22260" y="9805"/>
                      <a:pt x="22260" y="9805"/>
                    </a:cubicBezTo>
                    <a:cubicBezTo>
                      <a:pt x="22462" y="9805"/>
                      <a:pt x="22338" y="9805"/>
                      <a:pt x="22260" y="9914"/>
                    </a:cubicBezTo>
                    <a:cubicBezTo>
                      <a:pt x="22182" y="10023"/>
                      <a:pt x="22260" y="10054"/>
                      <a:pt x="22260" y="10117"/>
                    </a:cubicBezTo>
                    <a:cubicBezTo>
                      <a:pt x="22120" y="9914"/>
                      <a:pt x="22260" y="10382"/>
                      <a:pt x="22042" y="10117"/>
                    </a:cubicBezTo>
                    <a:cubicBezTo>
                      <a:pt x="22042" y="10226"/>
                      <a:pt x="21839" y="10226"/>
                      <a:pt x="21761" y="10335"/>
                    </a:cubicBezTo>
                    <a:lnTo>
                      <a:pt x="21761" y="10335"/>
                    </a:lnTo>
                    <a:cubicBezTo>
                      <a:pt x="21761" y="10335"/>
                      <a:pt x="21636" y="10335"/>
                      <a:pt x="21590" y="10335"/>
                    </a:cubicBezTo>
                    <a:cubicBezTo>
                      <a:pt x="21543" y="10335"/>
                      <a:pt x="21590" y="10335"/>
                      <a:pt x="21590" y="10335"/>
                    </a:cubicBezTo>
                    <a:cubicBezTo>
                      <a:pt x="21590" y="10335"/>
                      <a:pt x="21543" y="10522"/>
                      <a:pt x="21480" y="10382"/>
                    </a:cubicBezTo>
                    <a:close/>
                    <a:moveTo>
                      <a:pt x="34652" y="37692"/>
                    </a:moveTo>
                    <a:cubicBezTo>
                      <a:pt x="34543" y="37412"/>
                      <a:pt x="35011" y="37100"/>
                      <a:pt x="35214" y="36882"/>
                    </a:cubicBezTo>
                    <a:cubicBezTo>
                      <a:pt x="35416" y="36664"/>
                      <a:pt x="35416" y="36056"/>
                      <a:pt x="35884" y="35869"/>
                    </a:cubicBezTo>
                    <a:lnTo>
                      <a:pt x="35884" y="35869"/>
                    </a:lnTo>
                    <a:cubicBezTo>
                      <a:pt x="35884" y="35869"/>
                      <a:pt x="35884" y="35869"/>
                      <a:pt x="35884" y="35869"/>
                    </a:cubicBezTo>
                    <a:cubicBezTo>
                      <a:pt x="35884" y="35869"/>
                      <a:pt x="35977" y="35869"/>
                      <a:pt x="36102" y="35744"/>
                    </a:cubicBezTo>
                    <a:cubicBezTo>
                      <a:pt x="35993" y="36009"/>
                      <a:pt x="36367" y="35463"/>
                      <a:pt x="36258" y="35744"/>
                    </a:cubicBezTo>
                    <a:cubicBezTo>
                      <a:pt x="36149" y="36024"/>
                      <a:pt x="36258" y="35744"/>
                      <a:pt x="36258" y="35744"/>
                    </a:cubicBezTo>
                    <a:cubicBezTo>
                      <a:pt x="36258" y="35744"/>
                      <a:pt x="36258" y="35744"/>
                      <a:pt x="36258" y="35619"/>
                    </a:cubicBezTo>
                    <a:cubicBezTo>
                      <a:pt x="36258" y="35494"/>
                      <a:pt x="36367" y="35619"/>
                      <a:pt x="36258" y="35619"/>
                    </a:cubicBezTo>
                    <a:lnTo>
                      <a:pt x="36258" y="35619"/>
                    </a:lnTo>
                    <a:cubicBezTo>
                      <a:pt x="36258" y="35619"/>
                      <a:pt x="36258" y="35619"/>
                      <a:pt x="36258" y="35728"/>
                    </a:cubicBezTo>
                    <a:cubicBezTo>
                      <a:pt x="36258" y="35837"/>
                      <a:pt x="36383" y="35572"/>
                      <a:pt x="36398" y="35635"/>
                    </a:cubicBezTo>
                    <a:cubicBezTo>
                      <a:pt x="36414" y="35697"/>
                      <a:pt x="36398" y="35635"/>
                      <a:pt x="36398" y="35526"/>
                    </a:cubicBezTo>
                    <a:cubicBezTo>
                      <a:pt x="36398" y="35417"/>
                      <a:pt x="36538" y="35526"/>
                      <a:pt x="36398" y="35432"/>
                    </a:cubicBezTo>
                    <a:cubicBezTo>
                      <a:pt x="36258" y="35339"/>
                      <a:pt x="36398" y="35526"/>
                      <a:pt x="36538" y="35339"/>
                    </a:cubicBezTo>
                    <a:cubicBezTo>
                      <a:pt x="36679" y="35152"/>
                      <a:pt x="36788" y="35152"/>
                      <a:pt x="36741" y="34996"/>
                    </a:cubicBezTo>
                    <a:cubicBezTo>
                      <a:pt x="36694" y="34840"/>
                      <a:pt x="36835" y="34996"/>
                      <a:pt x="36913" y="34887"/>
                    </a:cubicBezTo>
                    <a:cubicBezTo>
                      <a:pt x="36991" y="34777"/>
                      <a:pt x="36913" y="35089"/>
                      <a:pt x="36913" y="35089"/>
                    </a:cubicBezTo>
                    <a:cubicBezTo>
                      <a:pt x="37521" y="35323"/>
                      <a:pt x="34044" y="39532"/>
                      <a:pt x="34652" y="37692"/>
                    </a:cubicBezTo>
                    <a:close/>
                    <a:moveTo>
                      <a:pt x="44613" y="24131"/>
                    </a:moveTo>
                    <a:cubicBezTo>
                      <a:pt x="44613" y="24131"/>
                      <a:pt x="44613" y="24131"/>
                      <a:pt x="44613" y="24131"/>
                    </a:cubicBezTo>
                    <a:cubicBezTo>
                      <a:pt x="44296" y="25340"/>
                      <a:pt x="44062" y="26569"/>
                      <a:pt x="43912" y="27809"/>
                    </a:cubicBezTo>
                    <a:cubicBezTo>
                      <a:pt x="43912" y="27716"/>
                      <a:pt x="43756" y="27934"/>
                      <a:pt x="43756" y="27997"/>
                    </a:cubicBezTo>
                    <a:cubicBezTo>
                      <a:pt x="43584" y="28651"/>
                      <a:pt x="43179" y="24380"/>
                      <a:pt x="43210" y="24006"/>
                    </a:cubicBezTo>
                    <a:cubicBezTo>
                      <a:pt x="43070" y="24006"/>
                      <a:pt x="43210" y="23834"/>
                      <a:pt x="43210" y="23741"/>
                    </a:cubicBezTo>
                    <a:cubicBezTo>
                      <a:pt x="43210" y="23647"/>
                      <a:pt x="43132" y="23741"/>
                      <a:pt x="43132" y="23741"/>
                    </a:cubicBezTo>
                    <a:cubicBezTo>
                      <a:pt x="43132" y="24099"/>
                      <a:pt x="42992" y="24832"/>
                      <a:pt x="42743" y="24146"/>
                    </a:cubicBezTo>
                    <a:cubicBezTo>
                      <a:pt x="42743" y="24146"/>
                      <a:pt x="42571" y="23897"/>
                      <a:pt x="42649" y="23944"/>
                    </a:cubicBezTo>
                    <a:lnTo>
                      <a:pt x="42649" y="23944"/>
                    </a:lnTo>
                    <a:cubicBezTo>
                      <a:pt x="42649" y="24084"/>
                      <a:pt x="42649" y="23944"/>
                      <a:pt x="42649" y="23944"/>
                    </a:cubicBezTo>
                    <a:cubicBezTo>
                      <a:pt x="42649" y="23944"/>
                      <a:pt x="42836" y="23663"/>
                      <a:pt x="42727" y="23632"/>
                    </a:cubicBezTo>
                    <a:cubicBezTo>
                      <a:pt x="42727" y="23944"/>
                      <a:pt x="42275" y="23632"/>
                      <a:pt x="42478" y="23445"/>
                    </a:cubicBezTo>
                    <a:cubicBezTo>
                      <a:pt x="42478" y="23445"/>
                      <a:pt x="42478" y="23538"/>
                      <a:pt x="42368" y="23569"/>
                    </a:cubicBezTo>
                    <a:cubicBezTo>
                      <a:pt x="42259" y="23601"/>
                      <a:pt x="42368" y="23492"/>
                      <a:pt x="42244" y="23569"/>
                    </a:cubicBezTo>
                    <a:cubicBezTo>
                      <a:pt x="42119" y="23647"/>
                      <a:pt x="42244" y="23320"/>
                      <a:pt x="42135" y="23195"/>
                    </a:cubicBezTo>
                    <a:cubicBezTo>
                      <a:pt x="41963" y="23351"/>
                      <a:pt x="42135" y="22977"/>
                      <a:pt x="41854" y="23086"/>
                    </a:cubicBezTo>
                    <a:cubicBezTo>
                      <a:pt x="41854" y="23086"/>
                      <a:pt x="41714" y="23164"/>
                      <a:pt x="41667" y="23242"/>
                    </a:cubicBezTo>
                    <a:cubicBezTo>
                      <a:pt x="41620" y="23320"/>
                      <a:pt x="41573" y="23242"/>
                      <a:pt x="41511" y="23242"/>
                    </a:cubicBezTo>
                    <a:cubicBezTo>
                      <a:pt x="41449" y="23242"/>
                      <a:pt x="41386" y="23242"/>
                      <a:pt x="41340" y="23382"/>
                    </a:cubicBezTo>
                    <a:cubicBezTo>
                      <a:pt x="41293" y="23523"/>
                      <a:pt x="41340" y="23382"/>
                      <a:pt x="41231" y="23382"/>
                    </a:cubicBezTo>
                    <a:cubicBezTo>
                      <a:pt x="41121" y="23382"/>
                      <a:pt x="41075" y="23492"/>
                      <a:pt x="41028" y="23304"/>
                    </a:cubicBezTo>
                    <a:cubicBezTo>
                      <a:pt x="41028" y="23398"/>
                      <a:pt x="40669" y="23304"/>
                      <a:pt x="40591" y="23304"/>
                    </a:cubicBezTo>
                    <a:cubicBezTo>
                      <a:pt x="40513" y="23304"/>
                      <a:pt x="40451" y="23304"/>
                      <a:pt x="40342" y="23304"/>
                    </a:cubicBezTo>
                    <a:cubicBezTo>
                      <a:pt x="40093" y="22400"/>
                      <a:pt x="40061" y="23180"/>
                      <a:pt x="39625" y="23055"/>
                    </a:cubicBezTo>
                    <a:cubicBezTo>
                      <a:pt x="39531" y="23055"/>
                      <a:pt x="39251" y="22946"/>
                      <a:pt x="39282" y="22821"/>
                    </a:cubicBezTo>
                    <a:cubicBezTo>
                      <a:pt x="39313" y="22697"/>
                      <a:pt x="38877" y="22821"/>
                      <a:pt x="38846" y="22509"/>
                    </a:cubicBezTo>
                    <a:cubicBezTo>
                      <a:pt x="38846" y="22509"/>
                      <a:pt x="38736" y="22509"/>
                      <a:pt x="38846" y="22509"/>
                    </a:cubicBezTo>
                    <a:cubicBezTo>
                      <a:pt x="38690" y="22509"/>
                      <a:pt x="38627" y="21948"/>
                      <a:pt x="38456" y="22167"/>
                    </a:cubicBezTo>
                    <a:cubicBezTo>
                      <a:pt x="38456" y="22089"/>
                      <a:pt x="38316" y="22167"/>
                      <a:pt x="38362" y="22026"/>
                    </a:cubicBezTo>
                    <a:cubicBezTo>
                      <a:pt x="38409" y="21886"/>
                      <a:pt x="38362" y="22026"/>
                      <a:pt x="38362" y="22026"/>
                    </a:cubicBezTo>
                    <a:cubicBezTo>
                      <a:pt x="38362" y="22026"/>
                      <a:pt x="38362" y="22229"/>
                      <a:pt x="38362" y="22026"/>
                    </a:cubicBezTo>
                    <a:cubicBezTo>
                      <a:pt x="38362" y="21824"/>
                      <a:pt x="38362" y="22307"/>
                      <a:pt x="38206" y="22322"/>
                    </a:cubicBezTo>
                    <a:lnTo>
                      <a:pt x="38316" y="22322"/>
                    </a:lnTo>
                    <a:lnTo>
                      <a:pt x="38316" y="22322"/>
                    </a:lnTo>
                    <a:cubicBezTo>
                      <a:pt x="38316" y="22322"/>
                      <a:pt x="38316" y="22416"/>
                      <a:pt x="38316" y="22447"/>
                    </a:cubicBezTo>
                    <a:cubicBezTo>
                      <a:pt x="38316" y="22478"/>
                      <a:pt x="38316" y="22541"/>
                      <a:pt x="38316" y="22447"/>
                    </a:cubicBezTo>
                    <a:cubicBezTo>
                      <a:pt x="38351" y="22594"/>
                      <a:pt x="38447" y="22719"/>
                      <a:pt x="38581" y="22790"/>
                    </a:cubicBezTo>
                    <a:cubicBezTo>
                      <a:pt x="38581" y="22790"/>
                      <a:pt x="38861" y="23086"/>
                      <a:pt x="38814" y="23242"/>
                    </a:cubicBezTo>
                    <a:lnTo>
                      <a:pt x="38814" y="23242"/>
                    </a:lnTo>
                    <a:cubicBezTo>
                      <a:pt x="39017" y="23460"/>
                      <a:pt x="39048" y="23881"/>
                      <a:pt x="39064" y="23398"/>
                    </a:cubicBezTo>
                    <a:cubicBezTo>
                      <a:pt x="39064" y="23273"/>
                      <a:pt x="39064" y="23086"/>
                      <a:pt x="39173" y="23258"/>
                    </a:cubicBezTo>
                    <a:cubicBezTo>
                      <a:pt x="39144" y="23402"/>
                      <a:pt x="39144" y="23550"/>
                      <a:pt x="39173" y="23694"/>
                    </a:cubicBezTo>
                    <a:cubicBezTo>
                      <a:pt x="39173" y="23694"/>
                      <a:pt x="39173" y="23866"/>
                      <a:pt x="39173" y="23788"/>
                    </a:cubicBezTo>
                    <a:lnTo>
                      <a:pt x="39173" y="23928"/>
                    </a:lnTo>
                    <a:cubicBezTo>
                      <a:pt x="39360" y="23757"/>
                      <a:pt x="39609" y="23928"/>
                      <a:pt x="39718" y="23679"/>
                    </a:cubicBezTo>
                    <a:lnTo>
                      <a:pt x="39718" y="23679"/>
                    </a:lnTo>
                    <a:cubicBezTo>
                      <a:pt x="39718" y="23445"/>
                      <a:pt x="39952" y="23227"/>
                      <a:pt x="39983" y="22977"/>
                    </a:cubicBezTo>
                    <a:lnTo>
                      <a:pt x="39983" y="22977"/>
                    </a:lnTo>
                    <a:cubicBezTo>
                      <a:pt x="39983" y="22977"/>
                      <a:pt x="39983" y="22821"/>
                      <a:pt x="39983" y="22884"/>
                    </a:cubicBezTo>
                    <a:cubicBezTo>
                      <a:pt x="39983" y="22946"/>
                      <a:pt x="39983" y="23195"/>
                      <a:pt x="39983" y="23149"/>
                    </a:cubicBezTo>
                    <a:cubicBezTo>
                      <a:pt x="39983" y="23460"/>
                      <a:pt x="40155" y="23850"/>
                      <a:pt x="40513" y="23679"/>
                    </a:cubicBezTo>
                    <a:cubicBezTo>
                      <a:pt x="40790" y="23996"/>
                      <a:pt x="40790" y="24468"/>
                      <a:pt x="40513" y="24785"/>
                    </a:cubicBezTo>
                    <a:cubicBezTo>
                      <a:pt x="40513" y="24598"/>
                      <a:pt x="40373" y="25191"/>
                      <a:pt x="40513" y="25300"/>
                    </a:cubicBezTo>
                    <a:cubicBezTo>
                      <a:pt x="40139" y="25300"/>
                      <a:pt x="40389" y="25674"/>
                      <a:pt x="40030" y="25752"/>
                    </a:cubicBezTo>
                    <a:cubicBezTo>
                      <a:pt x="40030" y="25861"/>
                      <a:pt x="40030" y="25954"/>
                      <a:pt x="40030" y="26064"/>
                    </a:cubicBezTo>
                    <a:cubicBezTo>
                      <a:pt x="39792" y="26098"/>
                      <a:pt x="39579" y="26227"/>
                      <a:pt x="39438" y="26422"/>
                    </a:cubicBezTo>
                    <a:cubicBezTo>
                      <a:pt x="39438" y="26749"/>
                      <a:pt x="38955" y="26859"/>
                      <a:pt x="38736" y="27014"/>
                    </a:cubicBezTo>
                    <a:cubicBezTo>
                      <a:pt x="38518" y="27170"/>
                      <a:pt x="38565" y="27264"/>
                      <a:pt x="38440" y="27217"/>
                    </a:cubicBezTo>
                    <a:cubicBezTo>
                      <a:pt x="38341" y="27402"/>
                      <a:pt x="38130" y="27497"/>
                      <a:pt x="37926" y="27451"/>
                    </a:cubicBezTo>
                    <a:cubicBezTo>
                      <a:pt x="37797" y="27641"/>
                      <a:pt x="37592" y="27766"/>
                      <a:pt x="37365" y="27794"/>
                    </a:cubicBezTo>
                    <a:cubicBezTo>
                      <a:pt x="37240" y="27513"/>
                      <a:pt x="37365" y="27139"/>
                      <a:pt x="37115" y="26890"/>
                    </a:cubicBezTo>
                    <a:cubicBezTo>
                      <a:pt x="37349" y="26329"/>
                      <a:pt x="36538" y="25596"/>
                      <a:pt x="36164" y="25144"/>
                    </a:cubicBezTo>
                    <a:cubicBezTo>
                      <a:pt x="36164" y="24770"/>
                      <a:pt x="36071" y="24131"/>
                      <a:pt x="35650" y="24146"/>
                    </a:cubicBezTo>
                    <a:cubicBezTo>
                      <a:pt x="35494" y="23414"/>
                      <a:pt x="34637" y="23024"/>
                      <a:pt x="34793" y="22463"/>
                    </a:cubicBezTo>
                    <a:cubicBezTo>
                      <a:pt x="34684" y="22665"/>
                      <a:pt x="34793" y="22915"/>
                      <a:pt x="34668" y="23086"/>
                    </a:cubicBezTo>
                    <a:cubicBezTo>
                      <a:pt x="34438" y="22899"/>
                      <a:pt x="34238" y="22679"/>
                      <a:pt x="34076" y="22432"/>
                    </a:cubicBezTo>
                    <a:cubicBezTo>
                      <a:pt x="34341" y="23024"/>
                      <a:pt x="34761" y="23616"/>
                      <a:pt x="35104" y="24224"/>
                    </a:cubicBezTo>
                    <a:lnTo>
                      <a:pt x="35104" y="24224"/>
                    </a:lnTo>
                    <a:cubicBezTo>
                      <a:pt x="35138" y="24273"/>
                      <a:pt x="35180" y="24316"/>
                      <a:pt x="35229" y="24349"/>
                    </a:cubicBezTo>
                    <a:cubicBezTo>
                      <a:pt x="35229" y="24349"/>
                      <a:pt x="35136" y="24349"/>
                      <a:pt x="35120" y="24349"/>
                    </a:cubicBezTo>
                    <a:cubicBezTo>
                      <a:pt x="35120" y="24801"/>
                      <a:pt x="35603" y="24785"/>
                      <a:pt x="35681" y="25253"/>
                    </a:cubicBezTo>
                    <a:cubicBezTo>
                      <a:pt x="35556" y="25253"/>
                      <a:pt x="35775" y="25580"/>
                      <a:pt x="35681" y="25752"/>
                    </a:cubicBezTo>
                    <a:cubicBezTo>
                      <a:pt x="35588" y="25923"/>
                      <a:pt x="35977" y="26064"/>
                      <a:pt x="36040" y="26219"/>
                    </a:cubicBezTo>
                    <a:cubicBezTo>
                      <a:pt x="36102" y="26375"/>
                      <a:pt x="36196" y="26827"/>
                      <a:pt x="36320" y="26968"/>
                    </a:cubicBezTo>
                    <a:cubicBezTo>
                      <a:pt x="36445" y="27108"/>
                      <a:pt x="36429" y="27233"/>
                      <a:pt x="36320" y="27046"/>
                    </a:cubicBezTo>
                    <a:cubicBezTo>
                      <a:pt x="36211" y="26859"/>
                      <a:pt x="36320" y="27264"/>
                      <a:pt x="36476" y="27170"/>
                    </a:cubicBezTo>
                    <a:cubicBezTo>
                      <a:pt x="36819" y="27170"/>
                      <a:pt x="36944" y="27763"/>
                      <a:pt x="37146" y="27794"/>
                    </a:cubicBezTo>
                    <a:cubicBezTo>
                      <a:pt x="37349" y="27825"/>
                      <a:pt x="37146" y="27903"/>
                      <a:pt x="37240" y="27903"/>
                    </a:cubicBezTo>
                    <a:cubicBezTo>
                      <a:pt x="37242" y="28033"/>
                      <a:pt x="37150" y="28145"/>
                      <a:pt x="37022" y="28168"/>
                    </a:cubicBezTo>
                    <a:cubicBezTo>
                      <a:pt x="37240" y="28168"/>
                      <a:pt x="37287" y="28464"/>
                      <a:pt x="37505" y="28542"/>
                    </a:cubicBezTo>
                    <a:cubicBezTo>
                      <a:pt x="37918" y="28320"/>
                      <a:pt x="38358" y="28152"/>
                      <a:pt x="38814" y="28043"/>
                    </a:cubicBezTo>
                    <a:cubicBezTo>
                      <a:pt x="38894" y="27982"/>
                      <a:pt x="38962" y="27909"/>
                      <a:pt x="39017" y="27825"/>
                    </a:cubicBezTo>
                    <a:cubicBezTo>
                      <a:pt x="39173" y="27825"/>
                      <a:pt x="39017" y="28152"/>
                      <a:pt x="39017" y="28324"/>
                    </a:cubicBezTo>
                    <a:cubicBezTo>
                      <a:pt x="39017" y="28495"/>
                      <a:pt x="39017" y="28324"/>
                      <a:pt x="39017" y="28324"/>
                    </a:cubicBezTo>
                    <a:cubicBezTo>
                      <a:pt x="38736" y="30475"/>
                      <a:pt x="35541" y="31753"/>
                      <a:pt x="35323" y="33608"/>
                    </a:cubicBezTo>
                    <a:cubicBezTo>
                      <a:pt x="35323" y="33608"/>
                      <a:pt x="35136" y="33764"/>
                      <a:pt x="35214" y="33858"/>
                    </a:cubicBezTo>
                    <a:cubicBezTo>
                      <a:pt x="35291" y="33951"/>
                      <a:pt x="35026" y="34372"/>
                      <a:pt x="35214" y="34497"/>
                    </a:cubicBezTo>
                    <a:cubicBezTo>
                      <a:pt x="35058" y="34855"/>
                      <a:pt x="34933" y="35385"/>
                      <a:pt x="34808" y="35619"/>
                    </a:cubicBezTo>
                    <a:cubicBezTo>
                      <a:pt x="34684" y="35853"/>
                      <a:pt x="34621" y="35728"/>
                      <a:pt x="34808" y="35713"/>
                    </a:cubicBezTo>
                    <a:cubicBezTo>
                      <a:pt x="34543" y="36102"/>
                      <a:pt x="34044" y="36212"/>
                      <a:pt x="33686" y="36477"/>
                    </a:cubicBezTo>
                    <a:lnTo>
                      <a:pt x="33686" y="36477"/>
                    </a:lnTo>
                    <a:cubicBezTo>
                      <a:pt x="33489" y="36693"/>
                      <a:pt x="33235" y="36850"/>
                      <a:pt x="32953" y="36929"/>
                    </a:cubicBezTo>
                    <a:cubicBezTo>
                      <a:pt x="32979" y="36983"/>
                      <a:pt x="32979" y="37046"/>
                      <a:pt x="32953" y="37100"/>
                    </a:cubicBezTo>
                    <a:cubicBezTo>
                      <a:pt x="32953" y="37100"/>
                      <a:pt x="32953" y="37209"/>
                      <a:pt x="32953" y="37240"/>
                    </a:cubicBezTo>
                    <a:cubicBezTo>
                      <a:pt x="32953" y="37272"/>
                      <a:pt x="32953" y="37474"/>
                      <a:pt x="32953" y="37568"/>
                    </a:cubicBezTo>
                    <a:cubicBezTo>
                      <a:pt x="32953" y="37661"/>
                      <a:pt x="32953" y="37490"/>
                      <a:pt x="32953" y="37474"/>
                    </a:cubicBezTo>
                    <a:lnTo>
                      <a:pt x="32953" y="37474"/>
                    </a:lnTo>
                    <a:lnTo>
                      <a:pt x="32953" y="37474"/>
                    </a:lnTo>
                    <a:cubicBezTo>
                      <a:pt x="32953" y="37614"/>
                      <a:pt x="32782" y="37724"/>
                      <a:pt x="32719" y="37848"/>
                    </a:cubicBezTo>
                    <a:lnTo>
                      <a:pt x="32719" y="37848"/>
                    </a:lnTo>
                    <a:cubicBezTo>
                      <a:pt x="32548" y="38222"/>
                      <a:pt x="31878" y="38113"/>
                      <a:pt x="31769" y="38472"/>
                    </a:cubicBezTo>
                    <a:lnTo>
                      <a:pt x="31878" y="38472"/>
                    </a:lnTo>
                    <a:cubicBezTo>
                      <a:pt x="31839" y="38544"/>
                      <a:pt x="31786" y="38608"/>
                      <a:pt x="31722" y="38659"/>
                    </a:cubicBezTo>
                    <a:lnTo>
                      <a:pt x="31722" y="38659"/>
                    </a:lnTo>
                    <a:cubicBezTo>
                      <a:pt x="31003" y="39409"/>
                      <a:pt x="30091" y="39948"/>
                      <a:pt x="29087" y="40218"/>
                    </a:cubicBezTo>
                    <a:cubicBezTo>
                      <a:pt x="28667" y="40077"/>
                      <a:pt x="28246" y="40342"/>
                      <a:pt x="27825" y="40311"/>
                    </a:cubicBezTo>
                    <a:cubicBezTo>
                      <a:pt x="27825" y="40233"/>
                      <a:pt x="27825" y="40311"/>
                      <a:pt x="27825" y="40311"/>
                    </a:cubicBezTo>
                    <a:cubicBezTo>
                      <a:pt x="27825" y="40311"/>
                      <a:pt x="27731" y="40233"/>
                      <a:pt x="27825" y="40311"/>
                    </a:cubicBezTo>
                    <a:cubicBezTo>
                      <a:pt x="27918" y="40389"/>
                      <a:pt x="27949" y="40140"/>
                      <a:pt x="27825" y="40015"/>
                    </a:cubicBezTo>
                    <a:cubicBezTo>
                      <a:pt x="28121" y="39875"/>
                      <a:pt x="27825" y="39485"/>
                      <a:pt x="27825" y="39204"/>
                    </a:cubicBezTo>
                    <a:cubicBezTo>
                      <a:pt x="27342" y="38472"/>
                      <a:pt x="27622" y="37381"/>
                      <a:pt x="27077" y="36570"/>
                    </a:cubicBezTo>
                    <a:cubicBezTo>
                      <a:pt x="27077" y="35728"/>
                      <a:pt x="28324" y="35354"/>
                      <a:pt x="27762" y="34528"/>
                    </a:cubicBezTo>
                    <a:cubicBezTo>
                      <a:pt x="28012" y="34341"/>
                      <a:pt x="27762" y="33967"/>
                      <a:pt x="27653" y="33764"/>
                    </a:cubicBezTo>
                    <a:lnTo>
                      <a:pt x="27747" y="33764"/>
                    </a:lnTo>
                    <a:cubicBezTo>
                      <a:pt x="27747" y="33764"/>
                      <a:pt x="27529" y="33764"/>
                      <a:pt x="27638" y="33624"/>
                    </a:cubicBezTo>
                    <a:cubicBezTo>
                      <a:pt x="27451" y="33078"/>
                      <a:pt x="26827" y="32891"/>
                      <a:pt x="26702" y="32314"/>
                    </a:cubicBezTo>
                    <a:cubicBezTo>
                      <a:pt x="26843" y="32314"/>
                      <a:pt x="26874" y="32205"/>
                      <a:pt x="26889" y="32034"/>
                    </a:cubicBezTo>
                    <a:cubicBezTo>
                      <a:pt x="26905" y="31862"/>
                      <a:pt x="27014" y="32034"/>
                      <a:pt x="27061" y="32034"/>
                    </a:cubicBezTo>
                    <a:cubicBezTo>
                      <a:pt x="26990" y="32037"/>
                      <a:pt x="26926" y="31992"/>
                      <a:pt x="26905" y="31925"/>
                    </a:cubicBezTo>
                    <a:cubicBezTo>
                      <a:pt x="27014" y="31925"/>
                      <a:pt x="26999" y="31816"/>
                      <a:pt x="26905" y="31800"/>
                    </a:cubicBezTo>
                    <a:cubicBezTo>
                      <a:pt x="27132" y="31576"/>
                      <a:pt x="27200" y="31237"/>
                      <a:pt x="27077" y="30943"/>
                    </a:cubicBezTo>
                    <a:cubicBezTo>
                      <a:pt x="26936" y="31036"/>
                      <a:pt x="26874" y="30943"/>
                      <a:pt x="26874" y="30771"/>
                    </a:cubicBezTo>
                    <a:cubicBezTo>
                      <a:pt x="26826" y="30817"/>
                      <a:pt x="26751" y="30817"/>
                      <a:pt x="26702" y="30771"/>
                    </a:cubicBezTo>
                    <a:cubicBezTo>
                      <a:pt x="26562" y="30943"/>
                      <a:pt x="26110" y="30927"/>
                      <a:pt x="25861" y="30896"/>
                    </a:cubicBezTo>
                    <a:cubicBezTo>
                      <a:pt x="25518" y="29774"/>
                      <a:pt x="24302" y="30428"/>
                      <a:pt x="23538" y="30693"/>
                    </a:cubicBezTo>
                    <a:cubicBezTo>
                      <a:pt x="21979" y="30226"/>
                      <a:pt x="21745" y="31301"/>
                      <a:pt x="20420" y="29664"/>
                    </a:cubicBezTo>
                    <a:cubicBezTo>
                      <a:pt x="20265" y="29664"/>
                      <a:pt x="20296" y="29431"/>
                      <a:pt x="20171" y="29368"/>
                    </a:cubicBezTo>
                    <a:cubicBezTo>
                      <a:pt x="20046" y="29306"/>
                      <a:pt x="20171" y="29259"/>
                      <a:pt x="20171" y="29166"/>
                    </a:cubicBezTo>
                    <a:cubicBezTo>
                      <a:pt x="20171" y="29072"/>
                      <a:pt x="19859" y="28947"/>
                      <a:pt x="19953" y="28885"/>
                    </a:cubicBezTo>
                    <a:cubicBezTo>
                      <a:pt x="19610" y="28885"/>
                      <a:pt x="19797" y="28573"/>
                      <a:pt x="19594" y="28620"/>
                    </a:cubicBezTo>
                    <a:cubicBezTo>
                      <a:pt x="19392" y="28667"/>
                      <a:pt x="19594" y="28542"/>
                      <a:pt x="19454" y="28542"/>
                    </a:cubicBezTo>
                    <a:lnTo>
                      <a:pt x="19454" y="28542"/>
                    </a:lnTo>
                    <a:lnTo>
                      <a:pt x="19454" y="28542"/>
                    </a:lnTo>
                    <a:cubicBezTo>
                      <a:pt x="19454" y="28542"/>
                      <a:pt x="19454" y="28542"/>
                      <a:pt x="19454" y="28449"/>
                    </a:cubicBezTo>
                    <a:cubicBezTo>
                      <a:pt x="19454" y="28355"/>
                      <a:pt x="19625" y="28449"/>
                      <a:pt x="19641" y="28449"/>
                    </a:cubicBezTo>
                    <a:cubicBezTo>
                      <a:pt x="19657" y="28449"/>
                      <a:pt x="19127" y="28449"/>
                      <a:pt x="19282" y="28277"/>
                    </a:cubicBezTo>
                    <a:cubicBezTo>
                      <a:pt x="19158" y="28277"/>
                      <a:pt x="19127" y="28277"/>
                      <a:pt x="19095" y="28121"/>
                    </a:cubicBezTo>
                    <a:cubicBezTo>
                      <a:pt x="19064" y="27965"/>
                      <a:pt x="19205" y="28121"/>
                      <a:pt x="19251" y="28121"/>
                    </a:cubicBezTo>
                    <a:cubicBezTo>
                      <a:pt x="19298" y="28121"/>
                      <a:pt x="19127" y="28121"/>
                      <a:pt x="19080" y="28121"/>
                    </a:cubicBezTo>
                    <a:cubicBezTo>
                      <a:pt x="19033" y="28121"/>
                      <a:pt x="19080" y="27997"/>
                      <a:pt x="19080" y="27934"/>
                    </a:cubicBezTo>
                    <a:cubicBezTo>
                      <a:pt x="19080" y="27872"/>
                      <a:pt x="19220" y="28074"/>
                      <a:pt x="19329" y="27934"/>
                    </a:cubicBezTo>
                    <a:cubicBezTo>
                      <a:pt x="19438" y="27794"/>
                      <a:pt x="19080" y="27856"/>
                      <a:pt x="19189" y="27794"/>
                    </a:cubicBezTo>
                    <a:lnTo>
                      <a:pt x="19189" y="27794"/>
                    </a:lnTo>
                    <a:cubicBezTo>
                      <a:pt x="19189" y="27794"/>
                      <a:pt x="19049" y="27560"/>
                      <a:pt x="18986" y="27498"/>
                    </a:cubicBezTo>
                    <a:cubicBezTo>
                      <a:pt x="19389" y="27087"/>
                      <a:pt x="19533" y="26488"/>
                      <a:pt x="19360" y="25939"/>
                    </a:cubicBezTo>
                    <a:cubicBezTo>
                      <a:pt x="19485" y="25939"/>
                      <a:pt x="19360" y="25767"/>
                      <a:pt x="19454" y="25736"/>
                    </a:cubicBezTo>
                    <a:cubicBezTo>
                      <a:pt x="19547" y="25705"/>
                      <a:pt x="19298" y="25643"/>
                      <a:pt x="19282" y="25534"/>
                    </a:cubicBezTo>
                    <a:lnTo>
                      <a:pt x="19282" y="25612"/>
                    </a:lnTo>
                    <a:cubicBezTo>
                      <a:pt x="19265" y="25345"/>
                      <a:pt x="19382" y="25087"/>
                      <a:pt x="19594" y="24926"/>
                    </a:cubicBezTo>
                    <a:cubicBezTo>
                      <a:pt x="19922" y="23866"/>
                      <a:pt x="20966" y="23445"/>
                      <a:pt x="21714" y="22728"/>
                    </a:cubicBezTo>
                    <a:cubicBezTo>
                      <a:pt x="21722" y="22582"/>
                      <a:pt x="21722" y="22437"/>
                      <a:pt x="21714" y="22291"/>
                    </a:cubicBezTo>
                    <a:cubicBezTo>
                      <a:pt x="21714" y="22120"/>
                      <a:pt x="22042" y="22042"/>
                      <a:pt x="21901" y="21855"/>
                    </a:cubicBezTo>
                    <a:cubicBezTo>
                      <a:pt x="22394" y="21610"/>
                      <a:pt x="22814" y="21239"/>
                      <a:pt x="23117" y="20779"/>
                    </a:cubicBezTo>
                    <a:cubicBezTo>
                      <a:pt x="23117" y="21091"/>
                      <a:pt x="23600" y="21075"/>
                      <a:pt x="23772" y="20966"/>
                    </a:cubicBezTo>
                    <a:cubicBezTo>
                      <a:pt x="24068" y="21325"/>
                      <a:pt x="24707" y="20717"/>
                      <a:pt x="25034" y="20623"/>
                    </a:cubicBezTo>
                    <a:cubicBezTo>
                      <a:pt x="25362" y="20530"/>
                      <a:pt x="26110" y="20623"/>
                      <a:pt x="26375" y="20499"/>
                    </a:cubicBezTo>
                    <a:cubicBezTo>
                      <a:pt x="26640" y="20374"/>
                      <a:pt x="26578" y="20717"/>
                      <a:pt x="26656" y="20499"/>
                    </a:cubicBezTo>
                    <a:cubicBezTo>
                      <a:pt x="26905" y="20717"/>
                      <a:pt x="27170" y="20374"/>
                      <a:pt x="27373" y="20499"/>
                    </a:cubicBezTo>
                    <a:cubicBezTo>
                      <a:pt x="27373" y="20327"/>
                      <a:pt x="27497" y="20623"/>
                      <a:pt x="27575" y="20670"/>
                    </a:cubicBezTo>
                    <a:cubicBezTo>
                      <a:pt x="27903" y="20343"/>
                      <a:pt x="27669" y="20748"/>
                      <a:pt x="27575" y="20888"/>
                    </a:cubicBezTo>
                    <a:cubicBezTo>
                      <a:pt x="28152" y="21278"/>
                      <a:pt x="27186" y="21434"/>
                      <a:pt x="27575" y="21699"/>
                    </a:cubicBezTo>
                    <a:cubicBezTo>
                      <a:pt x="27575" y="21699"/>
                      <a:pt x="27575" y="21699"/>
                      <a:pt x="27684" y="21699"/>
                    </a:cubicBezTo>
                    <a:cubicBezTo>
                      <a:pt x="27794" y="21699"/>
                      <a:pt x="27684" y="21621"/>
                      <a:pt x="27684" y="21699"/>
                    </a:cubicBezTo>
                    <a:cubicBezTo>
                      <a:pt x="27840" y="22073"/>
                      <a:pt x="28417" y="21792"/>
                      <a:pt x="28698" y="21995"/>
                    </a:cubicBezTo>
                    <a:cubicBezTo>
                      <a:pt x="31628" y="24022"/>
                      <a:pt x="29352" y="21387"/>
                      <a:pt x="31285" y="21995"/>
                    </a:cubicBezTo>
                    <a:cubicBezTo>
                      <a:pt x="31613" y="22307"/>
                      <a:pt x="32345" y="22213"/>
                      <a:pt x="32844" y="22416"/>
                    </a:cubicBezTo>
                    <a:cubicBezTo>
                      <a:pt x="33343" y="22619"/>
                      <a:pt x="33327" y="22322"/>
                      <a:pt x="33655" y="22229"/>
                    </a:cubicBezTo>
                    <a:cubicBezTo>
                      <a:pt x="33436" y="22307"/>
                      <a:pt x="33655" y="22229"/>
                      <a:pt x="33748" y="22229"/>
                    </a:cubicBezTo>
                    <a:cubicBezTo>
                      <a:pt x="33842" y="22229"/>
                      <a:pt x="33748" y="22229"/>
                      <a:pt x="33748" y="22229"/>
                    </a:cubicBezTo>
                    <a:cubicBezTo>
                      <a:pt x="33748" y="22229"/>
                      <a:pt x="33951" y="22229"/>
                      <a:pt x="33998" y="22229"/>
                    </a:cubicBezTo>
                    <a:cubicBezTo>
                      <a:pt x="34044" y="22229"/>
                      <a:pt x="34091" y="22338"/>
                      <a:pt x="34091" y="22385"/>
                    </a:cubicBezTo>
                    <a:cubicBezTo>
                      <a:pt x="34091" y="22432"/>
                      <a:pt x="34091" y="22291"/>
                      <a:pt x="34091" y="22229"/>
                    </a:cubicBezTo>
                    <a:cubicBezTo>
                      <a:pt x="35151" y="22587"/>
                      <a:pt x="34793" y="20670"/>
                      <a:pt x="34855" y="20312"/>
                    </a:cubicBezTo>
                    <a:cubicBezTo>
                      <a:pt x="34684" y="20452"/>
                      <a:pt x="34387" y="20312"/>
                      <a:pt x="34341" y="20561"/>
                    </a:cubicBezTo>
                    <a:cubicBezTo>
                      <a:pt x="34029" y="20919"/>
                      <a:pt x="33374" y="20062"/>
                      <a:pt x="33374" y="20561"/>
                    </a:cubicBezTo>
                    <a:cubicBezTo>
                      <a:pt x="33234" y="20561"/>
                      <a:pt x="32875" y="20717"/>
                      <a:pt x="32922" y="20452"/>
                    </a:cubicBezTo>
                    <a:cubicBezTo>
                      <a:pt x="32922" y="20452"/>
                      <a:pt x="32922" y="20452"/>
                      <a:pt x="32797" y="20452"/>
                    </a:cubicBezTo>
                    <a:cubicBezTo>
                      <a:pt x="32673" y="20452"/>
                      <a:pt x="32626" y="20592"/>
                      <a:pt x="32610" y="20452"/>
                    </a:cubicBezTo>
                    <a:lnTo>
                      <a:pt x="32423" y="20452"/>
                    </a:lnTo>
                    <a:cubicBezTo>
                      <a:pt x="32423" y="20374"/>
                      <a:pt x="32626" y="20452"/>
                      <a:pt x="32626" y="20327"/>
                    </a:cubicBezTo>
                    <a:cubicBezTo>
                      <a:pt x="32626" y="20202"/>
                      <a:pt x="32267" y="20421"/>
                      <a:pt x="32454" y="20327"/>
                    </a:cubicBezTo>
                    <a:cubicBezTo>
                      <a:pt x="32236" y="20187"/>
                      <a:pt x="32454" y="20062"/>
                      <a:pt x="32127" y="19984"/>
                    </a:cubicBezTo>
                    <a:cubicBezTo>
                      <a:pt x="31800" y="19906"/>
                      <a:pt x="32127" y="19859"/>
                      <a:pt x="32127" y="19813"/>
                    </a:cubicBezTo>
                    <a:cubicBezTo>
                      <a:pt x="32127" y="19766"/>
                      <a:pt x="32127" y="19922"/>
                      <a:pt x="32283" y="19813"/>
                    </a:cubicBezTo>
                    <a:lnTo>
                      <a:pt x="32283" y="19813"/>
                    </a:lnTo>
                    <a:cubicBezTo>
                      <a:pt x="32283" y="19813"/>
                      <a:pt x="32408" y="19813"/>
                      <a:pt x="32376" y="19688"/>
                    </a:cubicBezTo>
                    <a:cubicBezTo>
                      <a:pt x="32345" y="19563"/>
                      <a:pt x="32221" y="19532"/>
                      <a:pt x="32376" y="19501"/>
                    </a:cubicBezTo>
                    <a:cubicBezTo>
                      <a:pt x="31940" y="19657"/>
                      <a:pt x="32158" y="19002"/>
                      <a:pt x="32470" y="19220"/>
                    </a:cubicBezTo>
                    <a:cubicBezTo>
                      <a:pt x="32470" y="19096"/>
                      <a:pt x="32735" y="19220"/>
                      <a:pt x="32875" y="19220"/>
                    </a:cubicBezTo>
                    <a:cubicBezTo>
                      <a:pt x="32595" y="19111"/>
                      <a:pt x="33000" y="19127"/>
                      <a:pt x="33031" y="19049"/>
                    </a:cubicBezTo>
                    <a:cubicBezTo>
                      <a:pt x="32376" y="18846"/>
                      <a:pt x="33374" y="18940"/>
                      <a:pt x="33421" y="18862"/>
                    </a:cubicBezTo>
                    <a:cubicBezTo>
                      <a:pt x="33546" y="18519"/>
                      <a:pt x="34013" y="18566"/>
                      <a:pt x="34294" y="18488"/>
                    </a:cubicBezTo>
                    <a:cubicBezTo>
                      <a:pt x="34294" y="18644"/>
                      <a:pt x="34450" y="18659"/>
                      <a:pt x="34543" y="18488"/>
                    </a:cubicBezTo>
                    <a:cubicBezTo>
                      <a:pt x="34637" y="18316"/>
                      <a:pt x="34668" y="18753"/>
                      <a:pt x="34746" y="18628"/>
                    </a:cubicBezTo>
                    <a:cubicBezTo>
                      <a:pt x="36991" y="19080"/>
                      <a:pt x="35385" y="17537"/>
                      <a:pt x="34356" y="17287"/>
                    </a:cubicBezTo>
                    <a:cubicBezTo>
                      <a:pt x="34356" y="17287"/>
                      <a:pt x="34356" y="17287"/>
                      <a:pt x="34356" y="17163"/>
                    </a:cubicBezTo>
                    <a:cubicBezTo>
                      <a:pt x="34356" y="17038"/>
                      <a:pt x="34543" y="17163"/>
                      <a:pt x="34465" y="17054"/>
                    </a:cubicBezTo>
                    <a:cubicBezTo>
                      <a:pt x="34387" y="16944"/>
                      <a:pt x="34668" y="16913"/>
                      <a:pt x="34465" y="16835"/>
                    </a:cubicBezTo>
                    <a:cubicBezTo>
                      <a:pt x="34263" y="16757"/>
                      <a:pt x="34372" y="16835"/>
                      <a:pt x="34356" y="16742"/>
                    </a:cubicBezTo>
                    <a:cubicBezTo>
                      <a:pt x="34341" y="16648"/>
                      <a:pt x="34512" y="16742"/>
                      <a:pt x="34512" y="16742"/>
                    </a:cubicBezTo>
                    <a:cubicBezTo>
                      <a:pt x="34512" y="16742"/>
                      <a:pt x="34637" y="16617"/>
                      <a:pt x="34606" y="16539"/>
                    </a:cubicBezTo>
                    <a:cubicBezTo>
                      <a:pt x="34574" y="16461"/>
                      <a:pt x="34169" y="16539"/>
                      <a:pt x="34076" y="16789"/>
                    </a:cubicBezTo>
                    <a:cubicBezTo>
                      <a:pt x="34076" y="16789"/>
                      <a:pt x="33982" y="16867"/>
                      <a:pt x="33904" y="16789"/>
                    </a:cubicBezTo>
                    <a:cubicBezTo>
                      <a:pt x="33826" y="16711"/>
                      <a:pt x="33811" y="16789"/>
                      <a:pt x="33764" y="16789"/>
                    </a:cubicBezTo>
                    <a:cubicBezTo>
                      <a:pt x="33717" y="16789"/>
                      <a:pt x="33764" y="17038"/>
                      <a:pt x="33764" y="16976"/>
                    </a:cubicBezTo>
                    <a:cubicBezTo>
                      <a:pt x="33764" y="16913"/>
                      <a:pt x="33764" y="16867"/>
                      <a:pt x="33764" y="16851"/>
                    </a:cubicBezTo>
                    <a:cubicBezTo>
                      <a:pt x="33764" y="16835"/>
                      <a:pt x="33546" y="16991"/>
                      <a:pt x="33468" y="17054"/>
                    </a:cubicBezTo>
                    <a:cubicBezTo>
                      <a:pt x="33390" y="17116"/>
                      <a:pt x="33733" y="17054"/>
                      <a:pt x="33701" y="17194"/>
                    </a:cubicBezTo>
                    <a:cubicBezTo>
                      <a:pt x="33670" y="17334"/>
                      <a:pt x="33701" y="17194"/>
                      <a:pt x="33701" y="17194"/>
                    </a:cubicBezTo>
                    <a:cubicBezTo>
                      <a:pt x="33701" y="17194"/>
                      <a:pt x="33701" y="17303"/>
                      <a:pt x="33873" y="17287"/>
                    </a:cubicBezTo>
                    <a:cubicBezTo>
                      <a:pt x="34044" y="17272"/>
                      <a:pt x="33592" y="17085"/>
                      <a:pt x="33655" y="16976"/>
                    </a:cubicBezTo>
                    <a:cubicBezTo>
                      <a:pt x="33717" y="16867"/>
                      <a:pt x="33826" y="17225"/>
                      <a:pt x="33935" y="17256"/>
                    </a:cubicBezTo>
                    <a:cubicBezTo>
                      <a:pt x="34044" y="17287"/>
                      <a:pt x="33935" y="17256"/>
                      <a:pt x="34044" y="17256"/>
                    </a:cubicBezTo>
                    <a:cubicBezTo>
                      <a:pt x="34154" y="17256"/>
                      <a:pt x="34138" y="17178"/>
                      <a:pt x="34200" y="17178"/>
                    </a:cubicBezTo>
                    <a:cubicBezTo>
                      <a:pt x="34263" y="17178"/>
                      <a:pt x="34200" y="17381"/>
                      <a:pt x="33998" y="17334"/>
                    </a:cubicBezTo>
                    <a:cubicBezTo>
                      <a:pt x="33795" y="17287"/>
                      <a:pt x="33452" y="17833"/>
                      <a:pt x="33499" y="17334"/>
                    </a:cubicBezTo>
                    <a:cubicBezTo>
                      <a:pt x="33374" y="17225"/>
                      <a:pt x="33094" y="17334"/>
                      <a:pt x="33359" y="17116"/>
                    </a:cubicBezTo>
                    <a:cubicBezTo>
                      <a:pt x="33624" y="16898"/>
                      <a:pt x="33234" y="16882"/>
                      <a:pt x="33125" y="17007"/>
                    </a:cubicBezTo>
                    <a:cubicBezTo>
                      <a:pt x="33016" y="17132"/>
                      <a:pt x="32953" y="17007"/>
                      <a:pt x="33016" y="16898"/>
                    </a:cubicBezTo>
                    <a:cubicBezTo>
                      <a:pt x="33078" y="16789"/>
                      <a:pt x="32844" y="16898"/>
                      <a:pt x="32813" y="16898"/>
                    </a:cubicBezTo>
                    <a:cubicBezTo>
                      <a:pt x="32782" y="16898"/>
                      <a:pt x="33016" y="16898"/>
                      <a:pt x="33078" y="16898"/>
                    </a:cubicBezTo>
                    <a:cubicBezTo>
                      <a:pt x="33030" y="16943"/>
                      <a:pt x="32955" y="16943"/>
                      <a:pt x="32906" y="16898"/>
                    </a:cubicBezTo>
                    <a:cubicBezTo>
                      <a:pt x="32906" y="17054"/>
                      <a:pt x="32782" y="16898"/>
                      <a:pt x="32751" y="17007"/>
                    </a:cubicBezTo>
                    <a:cubicBezTo>
                      <a:pt x="32719" y="17116"/>
                      <a:pt x="32751" y="17178"/>
                      <a:pt x="32595" y="17194"/>
                    </a:cubicBezTo>
                    <a:cubicBezTo>
                      <a:pt x="32439" y="17209"/>
                      <a:pt x="32595" y="17443"/>
                      <a:pt x="32486" y="17319"/>
                    </a:cubicBezTo>
                    <a:cubicBezTo>
                      <a:pt x="32595" y="17599"/>
                      <a:pt x="32486" y="17615"/>
                      <a:pt x="32314" y="17786"/>
                    </a:cubicBezTo>
                    <a:cubicBezTo>
                      <a:pt x="32143" y="17958"/>
                      <a:pt x="32314" y="18020"/>
                      <a:pt x="32314" y="18145"/>
                    </a:cubicBezTo>
                    <a:cubicBezTo>
                      <a:pt x="32314" y="18269"/>
                      <a:pt x="32127" y="18238"/>
                      <a:pt x="32189" y="18379"/>
                    </a:cubicBezTo>
                    <a:cubicBezTo>
                      <a:pt x="32252" y="18519"/>
                      <a:pt x="32314" y="18550"/>
                      <a:pt x="32314" y="18784"/>
                    </a:cubicBezTo>
                    <a:cubicBezTo>
                      <a:pt x="32314" y="19018"/>
                      <a:pt x="32719" y="18909"/>
                      <a:pt x="32579" y="19049"/>
                    </a:cubicBezTo>
                    <a:cubicBezTo>
                      <a:pt x="32439" y="19189"/>
                      <a:pt x="32158" y="19189"/>
                      <a:pt x="31956" y="19361"/>
                    </a:cubicBezTo>
                    <a:cubicBezTo>
                      <a:pt x="31956" y="19267"/>
                      <a:pt x="31956" y="19220"/>
                      <a:pt x="32049" y="19189"/>
                    </a:cubicBezTo>
                    <a:cubicBezTo>
                      <a:pt x="31862" y="19189"/>
                      <a:pt x="31628" y="18955"/>
                      <a:pt x="31519" y="19189"/>
                    </a:cubicBezTo>
                    <a:cubicBezTo>
                      <a:pt x="31363" y="19189"/>
                      <a:pt x="31410" y="19189"/>
                      <a:pt x="31301" y="19267"/>
                    </a:cubicBezTo>
                    <a:cubicBezTo>
                      <a:pt x="31192" y="19345"/>
                      <a:pt x="31301" y="19361"/>
                      <a:pt x="31410" y="19407"/>
                    </a:cubicBezTo>
                    <a:cubicBezTo>
                      <a:pt x="31519" y="19454"/>
                      <a:pt x="31239" y="19329"/>
                      <a:pt x="31254" y="19407"/>
                    </a:cubicBezTo>
                    <a:cubicBezTo>
                      <a:pt x="31270" y="19485"/>
                      <a:pt x="31363" y="19407"/>
                      <a:pt x="31254" y="19485"/>
                    </a:cubicBezTo>
                    <a:cubicBezTo>
                      <a:pt x="31145" y="19563"/>
                      <a:pt x="31005" y="19376"/>
                      <a:pt x="31254" y="19485"/>
                    </a:cubicBezTo>
                    <a:cubicBezTo>
                      <a:pt x="31129" y="19485"/>
                      <a:pt x="31083" y="19361"/>
                      <a:pt x="31005" y="19314"/>
                    </a:cubicBezTo>
                    <a:cubicBezTo>
                      <a:pt x="30927" y="19267"/>
                      <a:pt x="30786" y="19423"/>
                      <a:pt x="31005" y="19532"/>
                    </a:cubicBezTo>
                    <a:cubicBezTo>
                      <a:pt x="31223" y="19641"/>
                      <a:pt x="31348" y="19953"/>
                      <a:pt x="31005" y="19719"/>
                    </a:cubicBezTo>
                    <a:cubicBezTo>
                      <a:pt x="31005" y="19719"/>
                      <a:pt x="31005" y="19719"/>
                      <a:pt x="31005" y="19719"/>
                    </a:cubicBezTo>
                    <a:cubicBezTo>
                      <a:pt x="31005" y="19719"/>
                      <a:pt x="31005" y="19828"/>
                      <a:pt x="31005" y="19813"/>
                    </a:cubicBezTo>
                    <a:cubicBezTo>
                      <a:pt x="31176" y="19937"/>
                      <a:pt x="31472" y="19984"/>
                      <a:pt x="31457" y="20234"/>
                    </a:cubicBezTo>
                    <a:cubicBezTo>
                      <a:pt x="31348" y="20234"/>
                      <a:pt x="31285" y="20124"/>
                      <a:pt x="31161" y="20234"/>
                    </a:cubicBezTo>
                    <a:cubicBezTo>
                      <a:pt x="31036" y="20343"/>
                      <a:pt x="31441" y="20452"/>
                      <a:pt x="31270" y="20389"/>
                    </a:cubicBezTo>
                    <a:cubicBezTo>
                      <a:pt x="31098" y="20327"/>
                      <a:pt x="31270" y="20389"/>
                      <a:pt x="31270" y="20389"/>
                    </a:cubicBezTo>
                    <a:cubicBezTo>
                      <a:pt x="31270" y="20389"/>
                      <a:pt x="31270" y="20608"/>
                      <a:pt x="31270" y="20670"/>
                    </a:cubicBezTo>
                    <a:cubicBezTo>
                      <a:pt x="31270" y="20732"/>
                      <a:pt x="31051" y="20499"/>
                      <a:pt x="31083" y="20670"/>
                    </a:cubicBezTo>
                    <a:cubicBezTo>
                      <a:pt x="31083" y="20530"/>
                      <a:pt x="30989" y="20545"/>
                      <a:pt x="30927" y="20436"/>
                    </a:cubicBezTo>
                    <a:cubicBezTo>
                      <a:pt x="30864" y="20327"/>
                      <a:pt x="30927" y="20514"/>
                      <a:pt x="30927" y="20561"/>
                    </a:cubicBezTo>
                    <a:cubicBezTo>
                      <a:pt x="30845" y="20514"/>
                      <a:pt x="30806" y="20417"/>
                      <a:pt x="30833" y="20327"/>
                    </a:cubicBezTo>
                    <a:cubicBezTo>
                      <a:pt x="30724" y="20234"/>
                      <a:pt x="30553" y="20171"/>
                      <a:pt x="30724" y="20047"/>
                    </a:cubicBezTo>
                    <a:cubicBezTo>
                      <a:pt x="30896" y="19922"/>
                      <a:pt x="31036" y="20202"/>
                      <a:pt x="31176" y="20047"/>
                    </a:cubicBezTo>
                    <a:cubicBezTo>
                      <a:pt x="31051" y="20047"/>
                      <a:pt x="30911" y="19891"/>
                      <a:pt x="30818" y="20047"/>
                    </a:cubicBezTo>
                    <a:cubicBezTo>
                      <a:pt x="30724" y="20202"/>
                      <a:pt x="30709" y="19937"/>
                      <a:pt x="30662" y="20047"/>
                    </a:cubicBezTo>
                    <a:cubicBezTo>
                      <a:pt x="30444" y="19828"/>
                      <a:pt x="30288" y="19485"/>
                      <a:pt x="30007" y="19345"/>
                    </a:cubicBezTo>
                    <a:cubicBezTo>
                      <a:pt x="30007" y="19174"/>
                      <a:pt x="30007" y="18987"/>
                      <a:pt x="30007" y="18815"/>
                    </a:cubicBezTo>
                    <a:cubicBezTo>
                      <a:pt x="29820" y="18815"/>
                      <a:pt x="29711" y="18566"/>
                      <a:pt x="29571" y="18441"/>
                    </a:cubicBezTo>
                    <a:cubicBezTo>
                      <a:pt x="29430" y="18316"/>
                      <a:pt x="29337" y="18441"/>
                      <a:pt x="29290" y="18441"/>
                    </a:cubicBezTo>
                    <a:cubicBezTo>
                      <a:pt x="29243" y="18441"/>
                      <a:pt x="29290" y="18441"/>
                      <a:pt x="29399" y="18441"/>
                    </a:cubicBezTo>
                    <a:cubicBezTo>
                      <a:pt x="29508" y="18441"/>
                      <a:pt x="29134" y="18207"/>
                      <a:pt x="28978" y="18269"/>
                    </a:cubicBezTo>
                    <a:cubicBezTo>
                      <a:pt x="28822" y="18332"/>
                      <a:pt x="28511" y="18004"/>
                      <a:pt x="28807" y="18020"/>
                    </a:cubicBezTo>
                    <a:cubicBezTo>
                      <a:pt x="28448" y="17802"/>
                      <a:pt x="28620" y="17365"/>
                      <a:pt x="28292" y="17817"/>
                    </a:cubicBezTo>
                    <a:cubicBezTo>
                      <a:pt x="28292" y="17724"/>
                      <a:pt x="28168" y="17615"/>
                      <a:pt x="28292" y="17521"/>
                    </a:cubicBezTo>
                    <a:cubicBezTo>
                      <a:pt x="28417" y="17428"/>
                      <a:pt x="27981" y="17521"/>
                      <a:pt x="27903" y="17630"/>
                    </a:cubicBezTo>
                    <a:cubicBezTo>
                      <a:pt x="27903" y="18098"/>
                      <a:pt x="28448" y="18394"/>
                      <a:pt x="28729" y="18768"/>
                    </a:cubicBezTo>
                    <a:cubicBezTo>
                      <a:pt x="28869" y="18768"/>
                      <a:pt x="29243" y="18768"/>
                      <a:pt x="29025" y="18955"/>
                    </a:cubicBezTo>
                    <a:cubicBezTo>
                      <a:pt x="29243" y="19080"/>
                      <a:pt x="29929" y="19205"/>
                      <a:pt x="29773" y="19548"/>
                    </a:cubicBezTo>
                    <a:cubicBezTo>
                      <a:pt x="29633" y="19548"/>
                      <a:pt x="29773" y="19314"/>
                      <a:pt x="29524" y="19361"/>
                    </a:cubicBezTo>
                    <a:cubicBezTo>
                      <a:pt x="29274" y="19407"/>
                      <a:pt x="29274" y="19548"/>
                      <a:pt x="29321" y="19626"/>
                    </a:cubicBezTo>
                    <a:cubicBezTo>
                      <a:pt x="29649" y="19719"/>
                      <a:pt x="29321" y="19906"/>
                      <a:pt x="29321" y="20093"/>
                    </a:cubicBezTo>
                    <a:cubicBezTo>
                      <a:pt x="29321" y="20280"/>
                      <a:pt x="28900" y="20343"/>
                      <a:pt x="29119" y="20093"/>
                    </a:cubicBezTo>
                    <a:cubicBezTo>
                      <a:pt x="29219" y="19835"/>
                      <a:pt x="29104" y="19543"/>
                      <a:pt x="28854" y="19423"/>
                    </a:cubicBezTo>
                    <a:cubicBezTo>
                      <a:pt x="28713" y="19423"/>
                      <a:pt x="28854" y="19314"/>
                      <a:pt x="28729" y="19267"/>
                    </a:cubicBezTo>
                    <a:cubicBezTo>
                      <a:pt x="28603" y="19264"/>
                      <a:pt x="28490" y="19192"/>
                      <a:pt x="28433" y="19080"/>
                    </a:cubicBezTo>
                    <a:cubicBezTo>
                      <a:pt x="27513" y="19080"/>
                      <a:pt x="27357" y="17225"/>
                      <a:pt x="26391" y="18347"/>
                    </a:cubicBezTo>
                    <a:cubicBezTo>
                      <a:pt x="26391" y="18534"/>
                      <a:pt x="26079" y="18347"/>
                      <a:pt x="25985" y="18254"/>
                    </a:cubicBezTo>
                    <a:cubicBezTo>
                      <a:pt x="25019" y="18145"/>
                      <a:pt x="25985" y="18987"/>
                      <a:pt x="24910" y="19142"/>
                    </a:cubicBezTo>
                    <a:cubicBezTo>
                      <a:pt x="24988" y="19142"/>
                      <a:pt x="24910" y="19298"/>
                      <a:pt x="24910" y="19252"/>
                    </a:cubicBezTo>
                    <a:cubicBezTo>
                      <a:pt x="24271" y="19750"/>
                      <a:pt x="24910" y="19719"/>
                      <a:pt x="24676" y="19969"/>
                    </a:cubicBezTo>
                    <a:cubicBezTo>
                      <a:pt x="24458" y="19969"/>
                      <a:pt x="24567" y="20374"/>
                      <a:pt x="24364" y="20327"/>
                    </a:cubicBezTo>
                    <a:cubicBezTo>
                      <a:pt x="23974" y="20748"/>
                      <a:pt x="23522" y="20327"/>
                      <a:pt x="23070" y="20779"/>
                    </a:cubicBezTo>
                    <a:cubicBezTo>
                      <a:pt x="22774" y="20779"/>
                      <a:pt x="22821" y="20140"/>
                      <a:pt x="22416" y="20421"/>
                    </a:cubicBezTo>
                    <a:cubicBezTo>
                      <a:pt x="22416" y="20421"/>
                      <a:pt x="22229" y="20296"/>
                      <a:pt x="22151" y="20421"/>
                    </a:cubicBezTo>
                    <a:cubicBezTo>
                      <a:pt x="22167" y="20247"/>
                      <a:pt x="22198" y="20075"/>
                      <a:pt x="22244" y="19906"/>
                    </a:cubicBezTo>
                    <a:cubicBezTo>
                      <a:pt x="21948" y="19906"/>
                      <a:pt x="22244" y="19906"/>
                      <a:pt x="22244" y="19750"/>
                    </a:cubicBezTo>
                    <a:cubicBezTo>
                      <a:pt x="21870" y="19984"/>
                      <a:pt x="22338" y="19329"/>
                      <a:pt x="22353" y="19189"/>
                    </a:cubicBezTo>
                    <a:cubicBezTo>
                      <a:pt x="22369" y="19049"/>
                      <a:pt x="22353" y="18690"/>
                      <a:pt x="22447" y="18566"/>
                    </a:cubicBezTo>
                    <a:lnTo>
                      <a:pt x="22447" y="18566"/>
                    </a:lnTo>
                    <a:cubicBezTo>
                      <a:pt x="22447" y="18566"/>
                      <a:pt x="22447" y="18566"/>
                      <a:pt x="22447" y="18457"/>
                    </a:cubicBezTo>
                    <a:cubicBezTo>
                      <a:pt x="22447" y="18347"/>
                      <a:pt x="22447" y="18457"/>
                      <a:pt x="22447" y="18363"/>
                    </a:cubicBezTo>
                    <a:cubicBezTo>
                      <a:pt x="22447" y="18269"/>
                      <a:pt x="22634" y="18238"/>
                      <a:pt x="22712" y="18192"/>
                    </a:cubicBezTo>
                    <a:cubicBezTo>
                      <a:pt x="22790" y="18145"/>
                      <a:pt x="23055" y="18192"/>
                      <a:pt x="23133" y="18192"/>
                    </a:cubicBezTo>
                    <a:cubicBezTo>
                      <a:pt x="23460" y="18192"/>
                      <a:pt x="23819" y="18347"/>
                      <a:pt x="24146" y="18269"/>
                    </a:cubicBezTo>
                    <a:cubicBezTo>
                      <a:pt x="24723" y="18722"/>
                      <a:pt x="24364" y="17163"/>
                      <a:pt x="24754" y="17755"/>
                    </a:cubicBezTo>
                    <a:cubicBezTo>
                      <a:pt x="24754" y="17662"/>
                      <a:pt x="24660" y="17521"/>
                      <a:pt x="24551" y="17506"/>
                    </a:cubicBezTo>
                    <a:cubicBezTo>
                      <a:pt x="24707" y="17303"/>
                      <a:pt x="24411" y="17256"/>
                      <a:pt x="24333" y="17116"/>
                    </a:cubicBezTo>
                    <a:cubicBezTo>
                      <a:pt x="24255" y="16976"/>
                      <a:pt x="24333" y="16898"/>
                      <a:pt x="24458" y="16991"/>
                    </a:cubicBezTo>
                    <a:cubicBezTo>
                      <a:pt x="24364" y="16851"/>
                      <a:pt x="24255" y="17085"/>
                      <a:pt x="24255" y="16835"/>
                    </a:cubicBezTo>
                    <a:cubicBezTo>
                      <a:pt x="24146" y="16835"/>
                      <a:pt x="23959" y="16648"/>
                      <a:pt x="23803" y="16757"/>
                    </a:cubicBezTo>
                    <a:cubicBezTo>
                      <a:pt x="23647" y="16867"/>
                      <a:pt x="23803" y="16757"/>
                      <a:pt x="23803" y="16648"/>
                    </a:cubicBezTo>
                    <a:cubicBezTo>
                      <a:pt x="23803" y="16539"/>
                      <a:pt x="23897" y="16508"/>
                      <a:pt x="23803" y="16648"/>
                    </a:cubicBezTo>
                    <a:cubicBezTo>
                      <a:pt x="23709" y="16789"/>
                      <a:pt x="23803" y="16648"/>
                      <a:pt x="23803" y="16648"/>
                    </a:cubicBezTo>
                    <a:cubicBezTo>
                      <a:pt x="23460" y="16539"/>
                      <a:pt x="23990" y="16524"/>
                      <a:pt x="24099" y="16446"/>
                    </a:cubicBezTo>
                    <a:cubicBezTo>
                      <a:pt x="24224" y="16602"/>
                      <a:pt x="24317" y="16446"/>
                      <a:pt x="24520" y="16555"/>
                    </a:cubicBezTo>
                    <a:cubicBezTo>
                      <a:pt x="24493" y="16422"/>
                      <a:pt x="24457" y="16292"/>
                      <a:pt x="24411" y="16165"/>
                    </a:cubicBezTo>
                    <a:cubicBezTo>
                      <a:pt x="24411" y="16165"/>
                      <a:pt x="24551" y="16165"/>
                      <a:pt x="24598" y="16165"/>
                    </a:cubicBezTo>
                    <a:cubicBezTo>
                      <a:pt x="24645" y="16165"/>
                      <a:pt x="24863" y="16337"/>
                      <a:pt x="24957" y="16165"/>
                    </a:cubicBezTo>
                    <a:cubicBezTo>
                      <a:pt x="24738" y="15994"/>
                      <a:pt x="25206" y="16072"/>
                      <a:pt x="25206" y="15978"/>
                    </a:cubicBezTo>
                    <a:cubicBezTo>
                      <a:pt x="25206" y="15884"/>
                      <a:pt x="25284" y="15775"/>
                      <a:pt x="25315" y="15682"/>
                    </a:cubicBezTo>
                    <a:cubicBezTo>
                      <a:pt x="25346" y="15588"/>
                      <a:pt x="25596" y="15417"/>
                      <a:pt x="25814" y="15542"/>
                    </a:cubicBezTo>
                    <a:cubicBezTo>
                      <a:pt x="25658" y="15542"/>
                      <a:pt x="25611" y="15354"/>
                      <a:pt x="25814" y="15542"/>
                    </a:cubicBezTo>
                    <a:cubicBezTo>
                      <a:pt x="26017" y="15729"/>
                      <a:pt x="25705" y="15432"/>
                      <a:pt x="25907" y="15448"/>
                    </a:cubicBezTo>
                    <a:cubicBezTo>
                      <a:pt x="25580" y="15214"/>
                      <a:pt x="26250" y="14622"/>
                      <a:pt x="26578" y="14918"/>
                    </a:cubicBezTo>
                    <a:cubicBezTo>
                      <a:pt x="26344" y="14747"/>
                      <a:pt x="26671" y="14622"/>
                      <a:pt x="26734" y="14918"/>
                    </a:cubicBezTo>
                    <a:cubicBezTo>
                      <a:pt x="26734" y="14700"/>
                      <a:pt x="26734" y="14918"/>
                      <a:pt x="26858" y="14918"/>
                    </a:cubicBezTo>
                    <a:cubicBezTo>
                      <a:pt x="26718" y="14544"/>
                      <a:pt x="26999" y="14731"/>
                      <a:pt x="27186" y="14793"/>
                    </a:cubicBezTo>
                    <a:cubicBezTo>
                      <a:pt x="26671" y="14559"/>
                      <a:pt x="26812" y="14061"/>
                      <a:pt x="26671" y="13718"/>
                    </a:cubicBezTo>
                    <a:cubicBezTo>
                      <a:pt x="26889" y="13718"/>
                      <a:pt x="26796" y="13577"/>
                      <a:pt x="26921" y="13718"/>
                    </a:cubicBezTo>
                    <a:cubicBezTo>
                      <a:pt x="26921" y="13281"/>
                      <a:pt x="27077" y="13718"/>
                      <a:pt x="27248" y="13718"/>
                    </a:cubicBezTo>
                    <a:cubicBezTo>
                      <a:pt x="27248" y="13952"/>
                      <a:pt x="26796" y="14092"/>
                      <a:pt x="27154" y="14528"/>
                    </a:cubicBezTo>
                    <a:cubicBezTo>
                      <a:pt x="27154" y="14419"/>
                      <a:pt x="27529" y="14528"/>
                      <a:pt x="27279" y="14606"/>
                    </a:cubicBezTo>
                    <a:cubicBezTo>
                      <a:pt x="27762" y="14606"/>
                      <a:pt x="27575" y="14310"/>
                      <a:pt x="28027" y="14606"/>
                    </a:cubicBezTo>
                    <a:cubicBezTo>
                      <a:pt x="28246" y="14949"/>
                      <a:pt x="28729" y="13936"/>
                      <a:pt x="29134" y="14310"/>
                    </a:cubicBezTo>
                    <a:cubicBezTo>
                      <a:pt x="28885" y="14310"/>
                      <a:pt x="29134" y="14559"/>
                      <a:pt x="29337" y="14310"/>
                    </a:cubicBezTo>
                    <a:cubicBezTo>
                      <a:pt x="29312" y="14365"/>
                      <a:pt x="29267" y="14410"/>
                      <a:pt x="29212" y="14435"/>
                    </a:cubicBezTo>
                    <a:cubicBezTo>
                      <a:pt x="30927" y="14357"/>
                      <a:pt x="28729" y="13858"/>
                      <a:pt x="29680" y="13157"/>
                    </a:cubicBezTo>
                    <a:cubicBezTo>
                      <a:pt x="30023" y="13687"/>
                      <a:pt x="30132" y="13328"/>
                      <a:pt x="29976" y="12907"/>
                    </a:cubicBezTo>
                    <a:cubicBezTo>
                      <a:pt x="29976" y="13094"/>
                      <a:pt x="29711" y="12907"/>
                      <a:pt x="29804" y="12767"/>
                    </a:cubicBezTo>
                    <a:cubicBezTo>
                      <a:pt x="29524" y="12767"/>
                      <a:pt x="29804" y="12486"/>
                      <a:pt x="29804" y="12424"/>
                    </a:cubicBezTo>
                    <a:cubicBezTo>
                      <a:pt x="29804" y="12362"/>
                      <a:pt x="30023" y="12424"/>
                      <a:pt x="29929" y="12424"/>
                    </a:cubicBezTo>
                    <a:lnTo>
                      <a:pt x="30506" y="12517"/>
                    </a:lnTo>
                    <a:cubicBezTo>
                      <a:pt x="30334" y="12252"/>
                      <a:pt x="30506" y="12424"/>
                      <a:pt x="30631" y="12221"/>
                    </a:cubicBezTo>
                    <a:cubicBezTo>
                      <a:pt x="30755" y="12019"/>
                      <a:pt x="30225" y="12128"/>
                      <a:pt x="30444" y="11972"/>
                    </a:cubicBezTo>
                    <a:cubicBezTo>
                      <a:pt x="30444" y="11972"/>
                      <a:pt x="30334" y="12065"/>
                      <a:pt x="30319" y="11972"/>
                    </a:cubicBezTo>
                    <a:cubicBezTo>
                      <a:pt x="30319" y="12112"/>
                      <a:pt x="30038" y="12128"/>
                      <a:pt x="29976" y="12081"/>
                    </a:cubicBezTo>
                    <a:cubicBezTo>
                      <a:pt x="29914" y="12034"/>
                      <a:pt x="29976" y="12081"/>
                      <a:pt x="29976" y="12081"/>
                    </a:cubicBezTo>
                    <a:cubicBezTo>
                      <a:pt x="29976" y="12081"/>
                      <a:pt x="29976" y="12299"/>
                      <a:pt x="29976" y="12081"/>
                    </a:cubicBezTo>
                    <a:cubicBezTo>
                      <a:pt x="29976" y="12206"/>
                      <a:pt x="29586" y="12221"/>
                      <a:pt x="29555" y="12362"/>
                    </a:cubicBezTo>
                    <a:cubicBezTo>
                      <a:pt x="29555" y="12081"/>
                      <a:pt x="29415" y="12174"/>
                      <a:pt x="29197" y="12034"/>
                    </a:cubicBezTo>
                    <a:cubicBezTo>
                      <a:pt x="28978" y="11894"/>
                      <a:pt x="28760" y="11021"/>
                      <a:pt x="28963" y="10943"/>
                    </a:cubicBezTo>
                    <a:cubicBezTo>
                      <a:pt x="29165" y="10865"/>
                      <a:pt x="28963" y="10865"/>
                      <a:pt x="29056" y="10943"/>
                    </a:cubicBezTo>
                    <a:cubicBezTo>
                      <a:pt x="29150" y="11021"/>
                      <a:pt x="29056" y="10818"/>
                      <a:pt x="29056" y="10725"/>
                    </a:cubicBezTo>
                    <a:cubicBezTo>
                      <a:pt x="29056" y="10631"/>
                      <a:pt x="29259" y="10304"/>
                      <a:pt x="29321" y="10397"/>
                    </a:cubicBezTo>
                    <a:cubicBezTo>
                      <a:pt x="29134" y="9992"/>
                      <a:pt x="28776" y="10117"/>
                      <a:pt x="28589" y="10148"/>
                    </a:cubicBezTo>
                    <a:cubicBezTo>
                      <a:pt x="28698" y="10304"/>
                      <a:pt x="28589" y="10507"/>
                      <a:pt x="28729" y="10631"/>
                    </a:cubicBezTo>
                    <a:cubicBezTo>
                      <a:pt x="28616" y="10941"/>
                      <a:pt x="28422" y="11216"/>
                      <a:pt x="28168" y="11426"/>
                    </a:cubicBezTo>
                    <a:cubicBezTo>
                      <a:pt x="28277" y="11504"/>
                      <a:pt x="28168" y="11660"/>
                      <a:pt x="28292" y="11769"/>
                    </a:cubicBezTo>
                    <a:cubicBezTo>
                      <a:pt x="28027" y="11909"/>
                      <a:pt x="29212" y="12704"/>
                      <a:pt x="28479" y="12517"/>
                    </a:cubicBezTo>
                    <a:cubicBezTo>
                      <a:pt x="28479" y="12517"/>
                      <a:pt x="28043" y="12517"/>
                      <a:pt x="28324" y="12627"/>
                    </a:cubicBezTo>
                    <a:cubicBezTo>
                      <a:pt x="28604" y="12736"/>
                      <a:pt x="28869" y="12814"/>
                      <a:pt x="28573" y="12751"/>
                    </a:cubicBezTo>
                    <a:cubicBezTo>
                      <a:pt x="28573" y="12751"/>
                      <a:pt x="28573" y="12938"/>
                      <a:pt x="28464" y="12876"/>
                    </a:cubicBezTo>
                    <a:cubicBezTo>
                      <a:pt x="28355" y="12814"/>
                      <a:pt x="28557" y="13001"/>
                      <a:pt x="28464" y="13016"/>
                    </a:cubicBezTo>
                    <a:cubicBezTo>
                      <a:pt x="28573" y="13016"/>
                      <a:pt x="28604" y="13250"/>
                      <a:pt x="28464" y="13172"/>
                    </a:cubicBezTo>
                    <a:cubicBezTo>
                      <a:pt x="28589" y="13422"/>
                      <a:pt x="28604" y="14076"/>
                      <a:pt x="28214" y="13827"/>
                    </a:cubicBezTo>
                    <a:cubicBezTo>
                      <a:pt x="27965" y="14793"/>
                      <a:pt x="27279" y="12845"/>
                      <a:pt x="27373" y="12751"/>
                    </a:cubicBezTo>
                    <a:cubicBezTo>
                      <a:pt x="27217" y="12658"/>
                      <a:pt x="27170" y="12564"/>
                      <a:pt x="27170" y="12533"/>
                    </a:cubicBezTo>
                    <a:cubicBezTo>
                      <a:pt x="27188" y="12620"/>
                      <a:pt x="27188" y="12711"/>
                      <a:pt x="27170" y="12798"/>
                    </a:cubicBezTo>
                    <a:cubicBezTo>
                      <a:pt x="27170" y="12798"/>
                      <a:pt x="27170" y="12798"/>
                      <a:pt x="26983" y="12673"/>
                    </a:cubicBezTo>
                    <a:cubicBezTo>
                      <a:pt x="26983" y="12814"/>
                      <a:pt x="26983" y="13032"/>
                      <a:pt x="26858" y="12969"/>
                    </a:cubicBezTo>
                    <a:cubicBezTo>
                      <a:pt x="26983" y="13125"/>
                      <a:pt x="26578" y="13234"/>
                      <a:pt x="26484" y="13094"/>
                    </a:cubicBezTo>
                    <a:cubicBezTo>
                      <a:pt x="26391" y="13203"/>
                      <a:pt x="26001" y="12751"/>
                      <a:pt x="26484" y="12798"/>
                    </a:cubicBezTo>
                    <a:cubicBezTo>
                      <a:pt x="26282" y="12798"/>
                      <a:pt x="26484" y="12704"/>
                      <a:pt x="26328" y="12595"/>
                    </a:cubicBezTo>
                    <a:cubicBezTo>
                      <a:pt x="26328" y="12876"/>
                      <a:pt x="26110" y="12424"/>
                      <a:pt x="26328" y="12595"/>
                    </a:cubicBezTo>
                    <a:cubicBezTo>
                      <a:pt x="26547" y="12767"/>
                      <a:pt x="26328" y="12595"/>
                      <a:pt x="26469" y="12502"/>
                    </a:cubicBezTo>
                    <a:cubicBezTo>
                      <a:pt x="26282" y="12502"/>
                      <a:pt x="26469" y="12206"/>
                      <a:pt x="26469" y="12393"/>
                    </a:cubicBezTo>
                    <a:cubicBezTo>
                      <a:pt x="26426" y="12350"/>
                      <a:pt x="26425" y="12281"/>
                      <a:pt x="26467" y="12238"/>
                    </a:cubicBezTo>
                    <a:cubicBezTo>
                      <a:pt x="26467" y="12238"/>
                      <a:pt x="26468" y="12237"/>
                      <a:pt x="26469" y="12237"/>
                    </a:cubicBezTo>
                    <a:cubicBezTo>
                      <a:pt x="26266" y="12315"/>
                      <a:pt x="26157" y="12455"/>
                      <a:pt x="26266" y="12237"/>
                    </a:cubicBezTo>
                    <a:cubicBezTo>
                      <a:pt x="26126" y="12237"/>
                      <a:pt x="26079" y="12315"/>
                      <a:pt x="26266" y="12143"/>
                    </a:cubicBezTo>
                    <a:cubicBezTo>
                      <a:pt x="25954" y="12019"/>
                      <a:pt x="26812" y="12237"/>
                      <a:pt x="26640" y="11941"/>
                    </a:cubicBezTo>
                    <a:cubicBezTo>
                      <a:pt x="26640" y="12097"/>
                      <a:pt x="25939" y="12065"/>
                      <a:pt x="26313" y="11941"/>
                    </a:cubicBezTo>
                    <a:cubicBezTo>
                      <a:pt x="26001" y="11941"/>
                      <a:pt x="26313" y="11832"/>
                      <a:pt x="26484" y="11816"/>
                    </a:cubicBezTo>
                    <a:cubicBezTo>
                      <a:pt x="26157" y="11816"/>
                      <a:pt x="26094" y="11644"/>
                      <a:pt x="26359" y="11722"/>
                    </a:cubicBezTo>
                    <a:cubicBezTo>
                      <a:pt x="26282" y="11722"/>
                      <a:pt x="26359" y="11598"/>
                      <a:pt x="26484" y="11722"/>
                    </a:cubicBezTo>
                    <a:lnTo>
                      <a:pt x="26484" y="11613"/>
                    </a:lnTo>
                    <a:cubicBezTo>
                      <a:pt x="26484" y="11613"/>
                      <a:pt x="26484" y="11613"/>
                      <a:pt x="26718" y="11613"/>
                    </a:cubicBezTo>
                    <a:cubicBezTo>
                      <a:pt x="26422" y="11613"/>
                      <a:pt x="26593" y="11426"/>
                      <a:pt x="26843" y="11613"/>
                    </a:cubicBezTo>
                    <a:cubicBezTo>
                      <a:pt x="26515" y="11348"/>
                      <a:pt x="26843" y="11613"/>
                      <a:pt x="26843" y="11504"/>
                    </a:cubicBezTo>
                    <a:cubicBezTo>
                      <a:pt x="26843" y="11395"/>
                      <a:pt x="27154" y="11083"/>
                      <a:pt x="27014" y="11504"/>
                    </a:cubicBezTo>
                    <a:cubicBezTo>
                      <a:pt x="27232" y="11379"/>
                      <a:pt x="27201" y="11379"/>
                      <a:pt x="27279" y="11161"/>
                    </a:cubicBezTo>
                    <a:cubicBezTo>
                      <a:pt x="27357" y="10943"/>
                      <a:pt x="27030" y="11629"/>
                      <a:pt x="27045" y="11270"/>
                    </a:cubicBezTo>
                    <a:cubicBezTo>
                      <a:pt x="26921" y="11364"/>
                      <a:pt x="27045" y="11037"/>
                      <a:pt x="27045" y="11068"/>
                    </a:cubicBezTo>
                    <a:cubicBezTo>
                      <a:pt x="27045" y="11099"/>
                      <a:pt x="27217" y="10896"/>
                      <a:pt x="27357" y="10678"/>
                    </a:cubicBezTo>
                    <a:cubicBezTo>
                      <a:pt x="27217" y="10787"/>
                      <a:pt x="27279" y="10460"/>
                      <a:pt x="27357" y="10538"/>
                    </a:cubicBezTo>
                    <a:cubicBezTo>
                      <a:pt x="27435" y="10616"/>
                      <a:pt x="27357" y="10382"/>
                      <a:pt x="27357" y="10460"/>
                    </a:cubicBezTo>
                    <a:cubicBezTo>
                      <a:pt x="27264" y="10273"/>
                      <a:pt x="27357" y="10382"/>
                      <a:pt x="27357" y="10288"/>
                    </a:cubicBezTo>
                    <a:cubicBezTo>
                      <a:pt x="27170" y="10288"/>
                      <a:pt x="27357" y="10195"/>
                      <a:pt x="27248" y="10117"/>
                    </a:cubicBezTo>
                    <a:cubicBezTo>
                      <a:pt x="27139" y="10039"/>
                      <a:pt x="27248" y="9821"/>
                      <a:pt x="27529" y="9961"/>
                    </a:cubicBezTo>
                    <a:cubicBezTo>
                      <a:pt x="27388" y="9883"/>
                      <a:pt x="27326" y="9743"/>
                      <a:pt x="27529" y="9836"/>
                    </a:cubicBezTo>
                    <a:cubicBezTo>
                      <a:pt x="27731" y="9930"/>
                      <a:pt x="27373" y="9711"/>
                      <a:pt x="27529" y="9696"/>
                    </a:cubicBezTo>
                    <a:cubicBezTo>
                      <a:pt x="27264" y="9696"/>
                      <a:pt x="27529" y="9696"/>
                      <a:pt x="27529" y="9509"/>
                    </a:cubicBezTo>
                    <a:cubicBezTo>
                      <a:pt x="27700" y="9509"/>
                      <a:pt x="27669" y="9509"/>
                      <a:pt x="27684" y="9509"/>
                    </a:cubicBezTo>
                    <a:cubicBezTo>
                      <a:pt x="28059" y="9587"/>
                      <a:pt x="27419" y="9369"/>
                      <a:pt x="27684" y="9369"/>
                    </a:cubicBezTo>
                    <a:cubicBezTo>
                      <a:pt x="27684" y="9369"/>
                      <a:pt x="27684" y="9275"/>
                      <a:pt x="27684" y="9275"/>
                    </a:cubicBezTo>
                    <a:cubicBezTo>
                      <a:pt x="27684" y="9275"/>
                      <a:pt x="27684" y="8994"/>
                      <a:pt x="27778" y="9182"/>
                    </a:cubicBezTo>
                    <a:cubicBezTo>
                      <a:pt x="27872" y="9369"/>
                      <a:pt x="27778" y="9182"/>
                      <a:pt x="27778" y="9182"/>
                    </a:cubicBezTo>
                    <a:cubicBezTo>
                      <a:pt x="27575" y="9057"/>
                      <a:pt x="27778" y="9088"/>
                      <a:pt x="27778" y="9182"/>
                    </a:cubicBezTo>
                    <a:cubicBezTo>
                      <a:pt x="27778" y="9275"/>
                      <a:pt x="27778" y="8870"/>
                      <a:pt x="27778" y="9182"/>
                    </a:cubicBezTo>
                    <a:cubicBezTo>
                      <a:pt x="27778" y="8776"/>
                      <a:pt x="27778" y="9291"/>
                      <a:pt x="27949" y="9182"/>
                    </a:cubicBezTo>
                    <a:cubicBezTo>
                      <a:pt x="27778" y="8870"/>
                      <a:pt x="28152" y="9182"/>
                      <a:pt x="27949" y="8839"/>
                    </a:cubicBezTo>
                    <a:cubicBezTo>
                      <a:pt x="28043" y="8839"/>
                      <a:pt x="28168" y="8994"/>
                      <a:pt x="28246" y="8979"/>
                    </a:cubicBezTo>
                    <a:cubicBezTo>
                      <a:pt x="28324" y="8963"/>
                      <a:pt x="28246" y="8714"/>
                      <a:pt x="28246" y="8729"/>
                    </a:cubicBezTo>
                    <a:cubicBezTo>
                      <a:pt x="28246" y="8745"/>
                      <a:pt x="28105" y="8589"/>
                      <a:pt x="28246" y="8729"/>
                    </a:cubicBezTo>
                    <a:cubicBezTo>
                      <a:pt x="28386" y="8870"/>
                      <a:pt x="28246" y="8620"/>
                      <a:pt x="28246" y="8729"/>
                    </a:cubicBezTo>
                    <a:cubicBezTo>
                      <a:pt x="28355" y="8574"/>
                      <a:pt x="28386" y="9462"/>
                      <a:pt x="28370" y="8729"/>
                    </a:cubicBezTo>
                    <a:cubicBezTo>
                      <a:pt x="28620" y="9197"/>
                      <a:pt x="28370" y="8636"/>
                      <a:pt x="28542" y="8620"/>
                    </a:cubicBezTo>
                    <a:cubicBezTo>
                      <a:pt x="28713" y="8605"/>
                      <a:pt x="28542" y="8761"/>
                      <a:pt x="28635" y="8932"/>
                    </a:cubicBezTo>
                    <a:cubicBezTo>
                      <a:pt x="28729" y="9104"/>
                      <a:pt x="28713" y="8932"/>
                      <a:pt x="28744" y="8932"/>
                    </a:cubicBezTo>
                    <a:cubicBezTo>
                      <a:pt x="28589" y="8620"/>
                      <a:pt x="28916" y="8792"/>
                      <a:pt x="28900" y="8932"/>
                    </a:cubicBezTo>
                    <a:cubicBezTo>
                      <a:pt x="29197" y="8932"/>
                      <a:pt x="29087" y="9197"/>
                      <a:pt x="28807" y="9104"/>
                    </a:cubicBezTo>
                    <a:cubicBezTo>
                      <a:pt x="28900" y="9104"/>
                      <a:pt x="28994" y="9104"/>
                      <a:pt x="29041" y="9275"/>
                    </a:cubicBezTo>
                    <a:cubicBezTo>
                      <a:pt x="29087" y="9446"/>
                      <a:pt x="29150" y="9150"/>
                      <a:pt x="29290" y="9275"/>
                    </a:cubicBezTo>
                    <a:cubicBezTo>
                      <a:pt x="29290" y="9166"/>
                      <a:pt x="29290" y="9182"/>
                      <a:pt x="29290" y="9119"/>
                    </a:cubicBezTo>
                    <a:cubicBezTo>
                      <a:pt x="29290" y="9057"/>
                      <a:pt x="29633" y="9353"/>
                      <a:pt x="29384" y="9119"/>
                    </a:cubicBezTo>
                    <a:cubicBezTo>
                      <a:pt x="29384" y="9291"/>
                      <a:pt x="29555" y="9119"/>
                      <a:pt x="29571" y="9275"/>
                    </a:cubicBezTo>
                    <a:cubicBezTo>
                      <a:pt x="29586" y="9431"/>
                      <a:pt x="30147" y="9275"/>
                      <a:pt x="30568" y="9556"/>
                    </a:cubicBezTo>
                    <a:cubicBezTo>
                      <a:pt x="30459" y="9431"/>
                      <a:pt x="30896" y="9743"/>
                      <a:pt x="30677" y="9556"/>
                    </a:cubicBezTo>
                    <a:cubicBezTo>
                      <a:pt x="31488" y="9836"/>
                      <a:pt x="31410" y="10756"/>
                      <a:pt x="30490" y="10304"/>
                    </a:cubicBezTo>
                    <a:cubicBezTo>
                      <a:pt x="30381" y="10304"/>
                      <a:pt x="30381" y="10304"/>
                      <a:pt x="30334" y="10304"/>
                    </a:cubicBezTo>
                    <a:cubicBezTo>
                      <a:pt x="30288" y="10304"/>
                      <a:pt x="29867" y="10070"/>
                      <a:pt x="30007" y="10304"/>
                    </a:cubicBezTo>
                    <a:cubicBezTo>
                      <a:pt x="30147" y="10538"/>
                      <a:pt x="30366" y="10429"/>
                      <a:pt x="30272" y="10584"/>
                    </a:cubicBezTo>
                    <a:cubicBezTo>
                      <a:pt x="30521" y="10584"/>
                      <a:pt x="31613" y="12050"/>
                      <a:pt x="31379" y="11192"/>
                    </a:cubicBezTo>
                    <a:cubicBezTo>
                      <a:pt x="31207" y="11348"/>
                      <a:pt x="30958" y="10943"/>
                      <a:pt x="31083" y="10896"/>
                    </a:cubicBezTo>
                    <a:cubicBezTo>
                      <a:pt x="32392" y="11722"/>
                      <a:pt x="30833" y="10117"/>
                      <a:pt x="31737" y="10413"/>
                    </a:cubicBezTo>
                    <a:cubicBezTo>
                      <a:pt x="31737" y="10288"/>
                      <a:pt x="31846" y="10413"/>
                      <a:pt x="31893" y="10413"/>
                    </a:cubicBezTo>
                    <a:cubicBezTo>
                      <a:pt x="31668" y="10019"/>
                      <a:pt x="31372" y="9671"/>
                      <a:pt x="31020" y="9384"/>
                    </a:cubicBezTo>
                    <a:cubicBezTo>
                      <a:pt x="31301" y="9384"/>
                      <a:pt x="31737" y="9478"/>
                      <a:pt x="31581" y="9758"/>
                    </a:cubicBezTo>
                    <a:cubicBezTo>
                      <a:pt x="31940" y="10304"/>
                      <a:pt x="32080" y="9758"/>
                      <a:pt x="31893" y="9556"/>
                    </a:cubicBezTo>
                    <a:cubicBezTo>
                      <a:pt x="32049" y="9556"/>
                      <a:pt x="31893" y="9026"/>
                      <a:pt x="32127" y="9337"/>
                    </a:cubicBezTo>
                    <a:cubicBezTo>
                      <a:pt x="32127" y="9244"/>
                      <a:pt x="31924" y="9057"/>
                      <a:pt x="32127" y="9213"/>
                    </a:cubicBezTo>
                    <a:cubicBezTo>
                      <a:pt x="31971" y="8807"/>
                      <a:pt x="32236" y="9213"/>
                      <a:pt x="32423" y="9353"/>
                    </a:cubicBezTo>
                    <a:cubicBezTo>
                      <a:pt x="32423" y="9259"/>
                      <a:pt x="32423" y="9228"/>
                      <a:pt x="32423" y="9353"/>
                    </a:cubicBezTo>
                    <a:cubicBezTo>
                      <a:pt x="32221" y="9119"/>
                      <a:pt x="32564" y="9197"/>
                      <a:pt x="32517" y="8932"/>
                    </a:cubicBezTo>
                    <a:cubicBezTo>
                      <a:pt x="32626" y="9072"/>
                      <a:pt x="32953" y="9322"/>
                      <a:pt x="32688" y="9026"/>
                    </a:cubicBezTo>
                    <a:cubicBezTo>
                      <a:pt x="32844" y="9026"/>
                      <a:pt x="32595" y="8885"/>
                      <a:pt x="32782" y="9026"/>
                    </a:cubicBezTo>
                    <a:cubicBezTo>
                      <a:pt x="32702" y="8968"/>
                      <a:pt x="32619" y="8916"/>
                      <a:pt x="32532" y="8870"/>
                    </a:cubicBezTo>
                    <a:lnTo>
                      <a:pt x="32532" y="8870"/>
                    </a:lnTo>
                    <a:cubicBezTo>
                      <a:pt x="31815" y="8309"/>
                      <a:pt x="33203" y="8729"/>
                      <a:pt x="33561" y="8979"/>
                    </a:cubicBezTo>
                    <a:cubicBezTo>
                      <a:pt x="33390" y="8729"/>
                      <a:pt x="33140" y="8683"/>
                      <a:pt x="32906" y="8496"/>
                    </a:cubicBezTo>
                    <a:lnTo>
                      <a:pt x="32906" y="8496"/>
                    </a:lnTo>
                    <a:cubicBezTo>
                      <a:pt x="32906" y="8496"/>
                      <a:pt x="32906" y="8496"/>
                      <a:pt x="32797" y="8496"/>
                    </a:cubicBezTo>
                    <a:lnTo>
                      <a:pt x="32797" y="8496"/>
                    </a:lnTo>
                    <a:lnTo>
                      <a:pt x="32564" y="8309"/>
                    </a:lnTo>
                    <a:cubicBezTo>
                      <a:pt x="32688" y="8309"/>
                      <a:pt x="32330" y="8153"/>
                      <a:pt x="32423" y="8153"/>
                    </a:cubicBezTo>
                    <a:cubicBezTo>
                      <a:pt x="32221" y="8059"/>
                      <a:pt x="31176" y="7186"/>
                      <a:pt x="31394" y="7155"/>
                    </a:cubicBezTo>
                    <a:cubicBezTo>
                      <a:pt x="32158" y="7436"/>
                      <a:pt x="32953" y="8246"/>
                      <a:pt x="33701" y="8714"/>
                    </a:cubicBezTo>
                    <a:lnTo>
                      <a:pt x="33701" y="8714"/>
                    </a:lnTo>
                    <a:cubicBezTo>
                      <a:pt x="33931" y="8894"/>
                      <a:pt x="34135" y="9103"/>
                      <a:pt x="34309" y="9337"/>
                    </a:cubicBezTo>
                    <a:lnTo>
                      <a:pt x="34309" y="9337"/>
                    </a:lnTo>
                    <a:cubicBezTo>
                      <a:pt x="34481" y="9446"/>
                      <a:pt x="34465" y="9602"/>
                      <a:pt x="34309" y="9337"/>
                    </a:cubicBezTo>
                    <a:cubicBezTo>
                      <a:pt x="34309" y="9337"/>
                      <a:pt x="34013" y="9337"/>
                      <a:pt x="34216" y="9462"/>
                    </a:cubicBezTo>
                    <a:cubicBezTo>
                      <a:pt x="35338" y="9711"/>
                      <a:pt x="33811" y="8729"/>
                      <a:pt x="33670" y="8418"/>
                    </a:cubicBezTo>
                    <a:cubicBezTo>
                      <a:pt x="33670" y="8418"/>
                      <a:pt x="33670" y="8418"/>
                      <a:pt x="33670" y="8418"/>
                    </a:cubicBezTo>
                    <a:cubicBezTo>
                      <a:pt x="32928" y="8092"/>
                      <a:pt x="32240" y="7655"/>
                      <a:pt x="31628" y="7124"/>
                    </a:cubicBezTo>
                    <a:cubicBezTo>
                      <a:pt x="31971" y="7280"/>
                      <a:pt x="32283" y="7623"/>
                      <a:pt x="32610" y="7669"/>
                    </a:cubicBezTo>
                    <a:cubicBezTo>
                      <a:pt x="32486" y="7498"/>
                      <a:pt x="32860" y="7779"/>
                      <a:pt x="32766" y="7669"/>
                    </a:cubicBezTo>
                    <a:cubicBezTo>
                      <a:pt x="32514" y="7656"/>
                      <a:pt x="32275" y="7551"/>
                      <a:pt x="32096" y="7373"/>
                    </a:cubicBezTo>
                    <a:cubicBezTo>
                      <a:pt x="32423" y="7514"/>
                      <a:pt x="32096" y="7373"/>
                      <a:pt x="32096" y="7295"/>
                    </a:cubicBezTo>
                    <a:lnTo>
                      <a:pt x="32096" y="7295"/>
                    </a:lnTo>
                    <a:cubicBezTo>
                      <a:pt x="31659" y="6765"/>
                      <a:pt x="33655" y="8059"/>
                      <a:pt x="33000" y="7560"/>
                    </a:cubicBezTo>
                    <a:cubicBezTo>
                      <a:pt x="33249" y="7742"/>
                      <a:pt x="33522" y="7889"/>
                      <a:pt x="33811" y="7997"/>
                    </a:cubicBezTo>
                    <a:cubicBezTo>
                      <a:pt x="33530" y="7810"/>
                      <a:pt x="33811" y="7888"/>
                      <a:pt x="33966" y="7997"/>
                    </a:cubicBezTo>
                    <a:cubicBezTo>
                      <a:pt x="33873" y="7903"/>
                      <a:pt x="33608" y="7794"/>
                      <a:pt x="33670" y="7903"/>
                    </a:cubicBezTo>
                    <a:cubicBezTo>
                      <a:pt x="33187" y="7685"/>
                      <a:pt x="32688" y="7311"/>
                      <a:pt x="32111" y="7077"/>
                    </a:cubicBezTo>
                    <a:cubicBezTo>
                      <a:pt x="31956" y="7077"/>
                      <a:pt x="31223" y="6719"/>
                      <a:pt x="31332" y="6563"/>
                    </a:cubicBezTo>
                    <a:cubicBezTo>
                      <a:pt x="31114" y="6282"/>
                      <a:pt x="31488" y="6656"/>
                      <a:pt x="31628" y="6641"/>
                    </a:cubicBezTo>
                    <a:cubicBezTo>
                      <a:pt x="31426" y="6641"/>
                      <a:pt x="31301" y="6391"/>
                      <a:pt x="31098" y="6360"/>
                    </a:cubicBezTo>
                    <a:cubicBezTo>
                      <a:pt x="30896" y="6329"/>
                      <a:pt x="30911" y="6360"/>
                      <a:pt x="30880" y="6282"/>
                    </a:cubicBezTo>
                    <a:cubicBezTo>
                      <a:pt x="30849" y="6204"/>
                      <a:pt x="30974" y="6282"/>
                      <a:pt x="30880" y="6282"/>
                    </a:cubicBezTo>
                    <a:cubicBezTo>
                      <a:pt x="30786" y="6282"/>
                      <a:pt x="30709" y="6204"/>
                      <a:pt x="30740" y="6282"/>
                    </a:cubicBezTo>
                    <a:cubicBezTo>
                      <a:pt x="30771" y="6360"/>
                      <a:pt x="30568" y="6173"/>
                      <a:pt x="30740" y="6282"/>
                    </a:cubicBezTo>
                    <a:lnTo>
                      <a:pt x="30506" y="6142"/>
                    </a:lnTo>
                    <a:cubicBezTo>
                      <a:pt x="30506" y="6142"/>
                      <a:pt x="30506" y="6142"/>
                      <a:pt x="30506" y="6142"/>
                    </a:cubicBezTo>
                    <a:lnTo>
                      <a:pt x="30101" y="5861"/>
                    </a:lnTo>
                    <a:lnTo>
                      <a:pt x="30101" y="5861"/>
                    </a:lnTo>
                    <a:cubicBezTo>
                      <a:pt x="30026" y="5804"/>
                      <a:pt x="29948" y="5752"/>
                      <a:pt x="29867" y="5705"/>
                    </a:cubicBezTo>
                    <a:lnTo>
                      <a:pt x="29867" y="5705"/>
                    </a:lnTo>
                    <a:lnTo>
                      <a:pt x="29867" y="5705"/>
                    </a:lnTo>
                    <a:lnTo>
                      <a:pt x="29867" y="5705"/>
                    </a:lnTo>
                    <a:lnTo>
                      <a:pt x="29664" y="5612"/>
                    </a:lnTo>
                    <a:lnTo>
                      <a:pt x="29664" y="5612"/>
                    </a:lnTo>
                    <a:cubicBezTo>
                      <a:pt x="29664" y="5612"/>
                      <a:pt x="29508" y="5612"/>
                      <a:pt x="29664" y="5612"/>
                    </a:cubicBezTo>
                    <a:lnTo>
                      <a:pt x="29664" y="5612"/>
                    </a:lnTo>
                    <a:lnTo>
                      <a:pt x="29664" y="5612"/>
                    </a:lnTo>
                    <a:lnTo>
                      <a:pt x="29914" y="5705"/>
                    </a:lnTo>
                    <a:lnTo>
                      <a:pt x="29711" y="5612"/>
                    </a:lnTo>
                    <a:lnTo>
                      <a:pt x="29851" y="5612"/>
                    </a:lnTo>
                    <a:lnTo>
                      <a:pt x="29773" y="5612"/>
                    </a:lnTo>
                    <a:cubicBezTo>
                      <a:pt x="29732" y="5603"/>
                      <a:pt x="29690" y="5603"/>
                      <a:pt x="29649" y="5612"/>
                    </a:cubicBezTo>
                    <a:lnTo>
                      <a:pt x="29649" y="5612"/>
                    </a:lnTo>
                    <a:cubicBezTo>
                      <a:pt x="29607" y="5620"/>
                      <a:pt x="29565" y="5620"/>
                      <a:pt x="29524" y="5612"/>
                    </a:cubicBezTo>
                    <a:lnTo>
                      <a:pt x="29836" y="5721"/>
                    </a:lnTo>
                    <a:cubicBezTo>
                      <a:pt x="29722" y="5665"/>
                      <a:pt x="29601" y="5623"/>
                      <a:pt x="29477" y="5596"/>
                    </a:cubicBezTo>
                    <a:lnTo>
                      <a:pt x="29477" y="5596"/>
                    </a:lnTo>
                    <a:cubicBezTo>
                      <a:pt x="29477" y="5596"/>
                      <a:pt x="29306" y="5596"/>
                      <a:pt x="29352" y="5596"/>
                    </a:cubicBezTo>
                    <a:cubicBezTo>
                      <a:pt x="29399" y="5596"/>
                      <a:pt x="29352" y="5596"/>
                      <a:pt x="29352" y="5596"/>
                    </a:cubicBezTo>
                    <a:lnTo>
                      <a:pt x="29352" y="5596"/>
                    </a:lnTo>
                    <a:lnTo>
                      <a:pt x="29228" y="5596"/>
                    </a:lnTo>
                    <a:lnTo>
                      <a:pt x="29228" y="5596"/>
                    </a:lnTo>
                    <a:lnTo>
                      <a:pt x="28807" y="5471"/>
                    </a:lnTo>
                    <a:lnTo>
                      <a:pt x="28807" y="5471"/>
                    </a:lnTo>
                    <a:cubicBezTo>
                      <a:pt x="28651" y="5471"/>
                      <a:pt x="27918" y="5191"/>
                      <a:pt x="28090" y="5222"/>
                    </a:cubicBezTo>
                    <a:lnTo>
                      <a:pt x="28090" y="5222"/>
                    </a:lnTo>
                    <a:lnTo>
                      <a:pt x="28183" y="5222"/>
                    </a:lnTo>
                    <a:lnTo>
                      <a:pt x="28183" y="5222"/>
                    </a:lnTo>
                    <a:cubicBezTo>
                      <a:pt x="28355" y="5222"/>
                      <a:pt x="28511" y="5316"/>
                      <a:pt x="28682" y="5362"/>
                    </a:cubicBezTo>
                    <a:lnTo>
                      <a:pt x="28511" y="5362"/>
                    </a:lnTo>
                    <a:lnTo>
                      <a:pt x="28667" y="5362"/>
                    </a:lnTo>
                    <a:lnTo>
                      <a:pt x="28573" y="5362"/>
                    </a:lnTo>
                    <a:cubicBezTo>
                      <a:pt x="28667" y="5362"/>
                      <a:pt x="28464" y="5362"/>
                      <a:pt x="28573" y="5362"/>
                    </a:cubicBezTo>
                    <a:lnTo>
                      <a:pt x="28573" y="5362"/>
                    </a:lnTo>
                    <a:cubicBezTo>
                      <a:pt x="28854" y="5440"/>
                      <a:pt x="29477" y="5627"/>
                      <a:pt x="28869" y="5362"/>
                    </a:cubicBezTo>
                    <a:lnTo>
                      <a:pt x="28869" y="5362"/>
                    </a:lnTo>
                    <a:lnTo>
                      <a:pt x="28776" y="5362"/>
                    </a:lnTo>
                    <a:lnTo>
                      <a:pt x="28776" y="5362"/>
                    </a:lnTo>
                    <a:lnTo>
                      <a:pt x="28776" y="5362"/>
                    </a:lnTo>
                    <a:lnTo>
                      <a:pt x="28776" y="5362"/>
                    </a:lnTo>
                    <a:lnTo>
                      <a:pt x="28776" y="5362"/>
                    </a:lnTo>
                    <a:lnTo>
                      <a:pt x="29306" y="5487"/>
                    </a:lnTo>
                    <a:lnTo>
                      <a:pt x="29087" y="5487"/>
                    </a:lnTo>
                    <a:lnTo>
                      <a:pt x="29384" y="5487"/>
                    </a:lnTo>
                    <a:lnTo>
                      <a:pt x="29617" y="5487"/>
                    </a:lnTo>
                    <a:lnTo>
                      <a:pt x="29617" y="5487"/>
                    </a:lnTo>
                    <a:cubicBezTo>
                      <a:pt x="29415" y="5487"/>
                      <a:pt x="29617" y="5487"/>
                      <a:pt x="29742" y="5487"/>
                    </a:cubicBezTo>
                    <a:lnTo>
                      <a:pt x="29742" y="5487"/>
                    </a:lnTo>
                    <a:lnTo>
                      <a:pt x="29742" y="5487"/>
                    </a:lnTo>
                    <a:cubicBezTo>
                      <a:pt x="30128" y="5587"/>
                      <a:pt x="30504" y="5722"/>
                      <a:pt x="30864" y="5892"/>
                    </a:cubicBezTo>
                    <a:cubicBezTo>
                      <a:pt x="30864" y="5892"/>
                      <a:pt x="30864" y="5892"/>
                      <a:pt x="30864" y="5892"/>
                    </a:cubicBezTo>
                    <a:cubicBezTo>
                      <a:pt x="30864" y="5892"/>
                      <a:pt x="31270" y="6048"/>
                      <a:pt x="31441" y="6142"/>
                    </a:cubicBezTo>
                    <a:lnTo>
                      <a:pt x="31441" y="6142"/>
                    </a:lnTo>
                    <a:lnTo>
                      <a:pt x="32189" y="6500"/>
                    </a:lnTo>
                    <a:cubicBezTo>
                      <a:pt x="31956" y="6376"/>
                      <a:pt x="31722" y="6235"/>
                      <a:pt x="31457" y="6111"/>
                    </a:cubicBezTo>
                    <a:lnTo>
                      <a:pt x="31457" y="6111"/>
                    </a:lnTo>
                    <a:lnTo>
                      <a:pt x="31176" y="5986"/>
                    </a:lnTo>
                    <a:lnTo>
                      <a:pt x="31301" y="5986"/>
                    </a:lnTo>
                    <a:cubicBezTo>
                      <a:pt x="31301" y="5986"/>
                      <a:pt x="30896" y="5846"/>
                      <a:pt x="31083" y="5892"/>
                    </a:cubicBezTo>
                    <a:lnTo>
                      <a:pt x="30958" y="5892"/>
                    </a:lnTo>
                    <a:lnTo>
                      <a:pt x="31239" y="5986"/>
                    </a:lnTo>
                    <a:cubicBezTo>
                      <a:pt x="31152" y="5934"/>
                      <a:pt x="31057" y="5897"/>
                      <a:pt x="30958" y="5877"/>
                    </a:cubicBezTo>
                    <a:cubicBezTo>
                      <a:pt x="31116" y="5914"/>
                      <a:pt x="31273" y="5961"/>
                      <a:pt x="31426" y="6017"/>
                    </a:cubicBezTo>
                    <a:lnTo>
                      <a:pt x="31285" y="6017"/>
                    </a:lnTo>
                    <a:lnTo>
                      <a:pt x="31285" y="6017"/>
                    </a:lnTo>
                    <a:lnTo>
                      <a:pt x="30584" y="4380"/>
                    </a:lnTo>
                    <a:cubicBezTo>
                      <a:pt x="38732" y="7070"/>
                      <a:pt x="44371" y="14514"/>
                      <a:pt x="44753" y="23086"/>
                    </a:cubicBezTo>
                    <a:cubicBezTo>
                      <a:pt x="44742" y="23396"/>
                      <a:pt x="44700" y="23704"/>
                      <a:pt x="44629" y="24006"/>
                    </a:cubicBezTo>
                    <a:cubicBezTo>
                      <a:pt x="44691" y="23912"/>
                      <a:pt x="44613" y="24084"/>
                      <a:pt x="44613" y="24131"/>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 name="Google Shape;21;p5"/>
              <p:cNvSpPr/>
              <p:nvPr/>
            </p:nvSpPr>
            <p:spPr>
              <a:xfrm rot="-5400000">
                <a:off x="10654635" y="7242900"/>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2" name="Google Shape;22;p5"/>
              <p:cNvSpPr/>
              <p:nvPr/>
            </p:nvSpPr>
            <p:spPr>
              <a:xfrm rot="-5400000">
                <a:off x="10647776" y="7212394"/>
                <a:ext cx="41027" cy="46516"/>
              </a:xfrm>
              <a:custGeom>
                <a:rect b="b" l="l" r="r" t="t"/>
                <a:pathLst>
                  <a:path extrusionOk="0" h="46516" w="41027">
                    <a:moveTo>
                      <a:pt x="36554" y="3664"/>
                    </a:moveTo>
                    <a:cubicBezTo>
                      <a:pt x="39537" y="6127"/>
                      <a:pt x="41028" y="10206"/>
                      <a:pt x="41028" y="15901"/>
                    </a:cubicBezTo>
                    <a:lnTo>
                      <a:pt x="41028" y="46517"/>
                    </a:lnTo>
                    <a:lnTo>
                      <a:pt x="28854" y="46517"/>
                    </a:lnTo>
                    <a:lnTo>
                      <a:pt x="28854" y="18863"/>
                    </a:lnTo>
                    <a:cubicBezTo>
                      <a:pt x="28943" y="16981"/>
                      <a:pt x="28618" y="15103"/>
                      <a:pt x="27903" y="13360"/>
                    </a:cubicBezTo>
                    <a:cubicBezTo>
                      <a:pt x="26734" y="11038"/>
                      <a:pt x="24536" y="9869"/>
                      <a:pt x="21278" y="9869"/>
                    </a:cubicBezTo>
                    <a:cubicBezTo>
                      <a:pt x="17705" y="9597"/>
                      <a:pt x="14368" y="11672"/>
                      <a:pt x="13032" y="14997"/>
                    </a:cubicBezTo>
                    <a:cubicBezTo>
                      <a:pt x="12195" y="17206"/>
                      <a:pt x="11803" y="19558"/>
                      <a:pt x="11878" y="21918"/>
                    </a:cubicBezTo>
                    <a:lnTo>
                      <a:pt x="11878" y="46517"/>
                    </a:lnTo>
                    <a:lnTo>
                      <a:pt x="0" y="46517"/>
                    </a:lnTo>
                    <a:lnTo>
                      <a:pt x="0" y="1155"/>
                    </a:lnTo>
                    <a:lnTo>
                      <a:pt x="11504" y="1155"/>
                    </a:lnTo>
                    <a:lnTo>
                      <a:pt x="11504" y="7811"/>
                    </a:lnTo>
                    <a:cubicBezTo>
                      <a:pt x="12650" y="5897"/>
                      <a:pt x="14110" y="4190"/>
                      <a:pt x="15822" y="2760"/>
                    </a:cubicBezTo>
                    <a:cubicBezTo>
                      <a:pt x="18522" y="851"/>
                      <a:pt x="21777" y="-114"/>
                      <a:pt x="25081" y="17"/>
                    </a:cubicBezTo>
                    <a:cubicBezTo>
                      <a:pt x="29217" y="-165"/>
                      <a:pt x="33283" y="1128"/>
                      <a:pt x="36554" y="3664"/>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3" name="Google Shape;23;p5"/>
              <p:cNvSpPr/>
              <p:nvPr/>
            </p:nvSpPr>
            <p:spPr>
              <a:xfrm rot="-5400000">
                <a:off x="10647372" y="7164586"/>
                <a:ext cx="26265" cy="62088"/>
              </a:xfrm>
              <a:custGeom>
                <a:rect b="b" l="l" r="r" t="t"/>
                <a:pathLst>
                  <a:path extrusionOk="0" h="62088" w="26265">
                    <a:moveTo>
                      <a:pt x="23476" y="0"/>
                    </a:moveTo>
                    <a:lnTo>
                      <a:pt x="25970" y="187"/>
                    </a:lnTo>
                    <a:lnTo>
                      <a:pt x="25970" y="9930"/>
                    </a:lnTo>
                    <a:cubicBezTo>
                      <a:pt x="24857" y="9809"/>
                      <a:pt x="23738" y="9746"/>
                      <a:pt x="22618" y="9743"/>
                    </a:cubicBezTo>
                    <a:cubicBezTo>
                      <a:pt x="21432" y="9564"/>
                      <a:pt x="20229" y="9943"/>
                      <a:pt x="19360" y="10771"/>
                    </a:cubicBezTo>
                    <a:cubicBezTo>
                      <a:pt x="18789" y="11459"/>
                      <a:pt x="18475" y="12325"/>
                      <a:pt x="18472" y="13219"/>
                    </a:cubicBezTo>
                    <a:lnTo>
                      <a:pt x="18472" y="17054"/>
                    </a:lnTo>
                    <a:lnTo>
                      <a:pt x="26266" y="17054"/>
                    </a:lnTo>
                    <a:lnTo>
                      <a:pt x="26266" y="25440"/>
                    </a:lnTo>
                    <a:lnTo>
                      <a:pt x="18472" y="25440"/>
                    </a:lnTo>
                    <a:lnTo>
                      <a:pt x="18472" y="62088"/>
                    </a:lnTo>
                    <a:lnTo>
                      <a:pt x="6672" y="62088"/>
                    </a:lnTo>
                    <a:lnTo>
                      <a:pt x="6672" y="25440"/>
                    </a:lnTo>
                    <a:lnTo>
                      <a:pt x="0" y="25440"/>
                    </a:lnTo>
                    <a:lnTo>
                      <a:pt x="0" y="17054"/>
                    </a:lnTo>
                    <a:lnTo>
                      <a:pt x="6500" y="17054"/>
                    </a:lnTo>
                    <a:lnTo>
                      <a:pt x="6500" y="14139"/>
                    </a:lnTo>
                    <a:cubicBezTo>
                      <a:pt x="6500" y="9275"/>
                      <a:pt x="7321" y="5924"/>
                      <a:pt x="8963" y="4084"/>
                    </a:cubicBezTo>
                    <a:cubicBezTo>
                      <a:pt x="10693" y="1356"/>
                      <a:pt x="14840" y="0"/>
                      <a:pt x="21434" y="0"/>
                    </a:cubicBezTo>
                    <a:cubicBezTo>
                      <a:pt x="22182" y="0"/>
                      <a:pt x="22868" y="0"/>
                      <a:pt x="23476" y="0"/>
                    </a:cubicBezTo>
                    <a:close/>
                  </a:path>
                </a:pathLst>
              </a:custGeom>
              <a:solidFill>
                <a:srgbClr val="00AEE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4" name="Google Shape;24;p5"/>
              <p:cNvSpPr/>
              <p:nvPr/>
            </p:nvSpPr>
            <p:spPr>
              <a:xfrm rot="-5400000">
                <a:off x="10646133" y="6877843"/>
                <a:ext cx="44501" cy="46328"/>
              </a:xfrm>
              <a:custGeom>
                <a:rect b="b" l="l" r="r" t="t"/>
                <a:pathLst>
                  <a:path extrusionOk="0" h="46328" w="44501">
                    <a:moveTo>
                      <a:pt x="38977" y="39516"/>
                    </a:moveTo>
                    <a:cubicBezTo>
                      <a:pt x="35309" y="44047"/>
                      <a:pt x="29733" y="46318"/>
                      <a:pt x="22251" y="46328"/>
                    </a:cubicBezTo>
                    <a:cubicBezTo>
                      <a:pt x="14769" y="46339"/>
                      <a:pt x="9188" y="44068"/>
                      <a:pt x="5510" y="39516"/>
                    </a:cubicBezTo>
                    <a:cubicBezTo>
                      <a:pt x="1815" y="34897"/>
                      <a:pt x="-132" y="29124"/>
                      <a:pt x="7" y="23211"/>
                    </a:cubicBezTo>
                    <a:cubicBezTo>
                      <a:pt x="-118" y="17296"/>
                      <a:pt x="1829" y="11523"/>
                      <a:pt x="5510" y="6890"/>
                    </a:cubicBezTo>
                    <a:cubicBezTo>
                      <a:pt x="9188" y="2286"/>
                      <a:pt x="14769" y="-10"/>
                      <a:pt x="22251" y="0"/>
                    </a:cubicBezTo>
                    <a:cubicBezTo>
                      <a:pt x="29733" y="10"/>
                      <a:pt x="35309" y="2307"/>
                      <a:pt x="38977" y="6890"/>
                    </a:cubicBezTo>
                    <a:cubicBezTo>
                      <a:pt x="42662" y="11521"/>
                      <a:pt x="44614" y="17294"/>
                      <a:pt x="44495" y="23211"/>
                    </a:cubicBezTo>
                    <a:cubicBezTo>
                      <a:pt x="44629" y="29126"/>
                      <a:pt x="42675" y="34898"/>
                      <a:pt x="38977" y="39516"/>
                    </a:cubicBezTo>
                    <a:close/>
                    <a:moveTo>
                      <a:pt x="29874" y="33281"/>
                    </a:moveTo>
                    <a:cubicBezTo>
                      <a:pt x="31833" y="30303"/>
                      <a:pt x="32775" y="26769"/>
                      <a:pt x="32555" y="23211"/>
                    </a:cubicBezTo>
                    <a:cubicBezTo>
                      <a:pt x="32782" y="19652"/>
                      <a:pt x="31841" y="16116"/>
                      <a:pt x="29874" y="13141"/>
                    </a:cubicBezTo>
                    <a:cubicBezTo>
                      <a:pt x="26221" y="8901"/>
                      <a:pt x="19824" y="8424"/>
                      <a:pt x="15584" y="12076"/>
                    </a:cubicBezTo>
                    <a:cubicBezTo>
                      <a:pt x="15204" y="12404"/>
                      <a:pt x="14847" y="12760"/>
                      <a:pt x="14519" y="13141"/>
                    </a:cubicBezTo>
                    <a:cubicBezTo>
                      <a:pt x="12548" y="16114"/>
                      <a:pt x="11600" y="19650"/>
                      <a:pt x="11823" y="23211"/>
                    </a:cubicBezTo>
                    <a:cubicBezTo>
                      <a:pt x="11600" y="26782"/>
                      <a:pt x="12546" y="30328"/>
                      <a:pt x="14519" y="33312"/>
                    </a:cubicBezTo>
                    <a:cubicBezTo>
                      <a:pt x="18145" y="37552"/>
                      <a:pt x="24521" y="38050"/>
                      <a:pt x="28761" y="34425"/>
                    </a:cubicBezTo>
                    <a:cubicBezTo>
                      <a:pt x="29160" y="34083"/>
                      <a:pt x="29532" y="33711"/>
                      <a:pt x="29874" y="333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5" name="Google Shape;25;p5"/>
              <p:cNvSpPr/>
              <p:nvPr/>
            </p:nvSpPr>
            <p:spPr>
              <a:xfrm rot="-5400000">
                <a:off x="10635737" y="7067825"/>
                <a:ext cx="65151" cy="46470"/>
              </a:xfrm>
              <a:custGeom>
                <a:rect b="b" l="l" r="r" t="t"/>
                <a:pathLst>
                  <a:path extrusionOk="0" h="46470" w="65151">
                    <a:moveTo>
                      <a:pt x="56850" y="1186"/>
                    </a:moveTo>
                    <a:cubicBezTo>
                      <a:pt x="58932" y="2071"/>
                      <a:pt x="60753" y="3478"/>
                      <a:pt x="62134" y="5271"/>
                    </a:cubicBezTo>
                    <a:cubicBezTo>
                      <a:pt x="63468" y="6974"/>
                      <a:pt x="64359" y="8983"/>
                      <a:pt x="64722" y="11116"/>
                    </a:cubicBezTo>
                    <a:cubicBezTo>
                      <a:pt x="65051" y="13335"/>
                      <a:pt x="65191" y="15577"/>
                      <a:pt x="65143" y="17819"/>
                    </a:cubicBezTo>
                    <a:lnTo>
                      <a:pt x="65143" y="46470"/>
                    </a:lnTo>
                    <a:lnTo>
                      <a:pt x="52953" y="46470"/>
                    </a:lnTo>
                    <a:lnTo>
                      <a:pt x="52953" y="17523"/>
                    </a:lnTo>
                    <a:cubicBezTo>
                      <a:pt x="53012" y="16064"/>
                      <a:pt x="52728" y="14612"/>
                      <a:pt x="52127" y="13283"/>
                    </a:cubicBezTo>
                    <a:cubicBezTo>
                      <a:pt x="50992" y="11152"/>
                      <a:pt x="48682" y="9920"/>
                      <a:pt x="46281" y="10165"/>
                    </a:cubicBezTo>
                    <a:cubicBezTo>
                      <a:pt x="43382" y="9944"/>
                      <a:pt x="40660" y="11583"/>
                      <a:pt x="39500" y="14249"/>
                    </a:cubicBezTo>
                    <a:cubicBezTo>
                      <a:pt x="38811" y="15902"/>
                      <a:pt x="38482" y="17682"/>
                      <a:pt x="38534" y="19471"/>
                    </a:cubicBezTo>
                    <a:lnTo>
                      <a:pt x="38534" y="46470"/>
                    </a:lnTo>
                    <a:lnTo>
                      <a:pt x="26562" y="46470"/>
                    </a:lnTo>
                    <a:lnTo>
                      <a:pt x="26562" y="19409"/>
                    </a:lnTo>
                    <a:cubicBezTo>
                      <a:pt x="26671" y="17415"/>
                      <a:pt x="26391" y="15419"/>
                      <a:pt x="25736" y="13532"/>
                    </a:cubicBezTo>
                    <a:cubicBezTo>
                      <a:pt x="24678" y="11295"/>
                      <a:pt x="22321" y="9970"/>
                      <a:pt x="19859" y="10228"/>
                    </a:cubicBezTo>
                    <a:cubicBezTo>
                      <a:pt x="16461" y="10228"/>
                      <a:pt x="14180" y="11329"/>
                      <a:pt x="13016" y="13532"/>
                    </a:cubicBezTo>
                    <a:cubicBezTo>
                      <a:pt x="12276" y="15295"/>
                      <a:pt x="11945" y="17204"/>
                      <a:pt x="12050" y="19113"/>
                    </a:cubicBezTo>
                    <a:lnTo>
                      <a:pt x="12050" y="46470"/>
                    </a:lnTo>
                    <a:lnTo>
                      <a:pt x="0" y="46470"/>
                    </a:lnTo>
                    <a:lnTo>
                      <a:pt x="0" y="1108"/>
                    </a:lnTo>
                    <a:lnTo>
                      <a:pt x="11551" y="1108"/>
                    </a:lnTo>
                    <a:lnTo>
                      <a:pt x="11551" y="7765"/>
                    </a:lnTo>
                    <a:cubicBezTo>
                      <a:pt x="12642" y="5853"/>
                      <a:pt x="14056" y="4144"/>
                      <a:pt x="15728" y="2714"/>
                    </a:cubicBezTo>
                    <a:cubicBezTo>
                      <a:pt x="20982" y="-698"/>
                      <a:pt x="27714" y="-843"/>
                      <a:pt x="33109" y="2340"/>
                    </a:cubicBezTo>
                    <a:cubicBezTo>
                      <a:pt x="34832" y="3792"/>
                      <a:pt x="36157" y="5659"/>
                      <a:pt x="36959" y="7765"/>
                    </a:cubicBezTo>
                    <a:cubicBezTo>
                      <a:pt x="38303" y="5303"/>
                      <a:pt x="40306" y="3263"/>
                      <a:pt x="42743" y="1872"/>
                    </a:cubicBezTo>
                    <a:cubicBezTo>
                      <a:pt x="45282" y="604"/>
                      <a:pt x="48088" y="-38"/>
                      <a:pt x="50926" y="2"/>
                    </a:cubicBezTo>
                    <a:cubicBezTo>
                      <a:pt x="52959" y="13"/>
                      <a:pt x="54970" y="415"/>
                      <a:pt x="56850" y="11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6" name="Google Shape;26;p5"/>
              <p:cNvSpPr/>
              <p:nvPr/>
            </p:nvSpPr>
            <p:spPr>
              <a:xfrm rot="-5400000">
                <a:off x="10654635" y="7010498"/>
                <a:ext cx="12049" cy="61776"/>
              </a:xfrm>
              <a:custGeom>
                <a:rect b="b" l="l" r="r" t="t"/>
                <a:pathLst>
                  <a:path extrusionOk="0" h="61776" w="12049">
                    <a:moveTo>
                      <a:pt x="12050" y="10912"/>
                    </a:moveTo>
                    <a:lnTo>
                      <a:pt x="0" y="10912"/>
                    </a:lnTo>
                    <a:lnTo>
                      <a:pt x="0" y="0"/>
                    </a:lnTo>
                    <a:lnTo>
                      <a:pt x="12050" y="0"/>
                    </a:lnTo>
                    <a:close/>
                    <a:moveTo>
                      <a:pt x="0" y="16321"/>
                    </a:moveTo>
                    <a:lnTo>
                      <a:pt x="12050" y="16321"/>
                    </a:lnTo>
                    <a:lnTo>
                      <a:pt x="12050" y="61776"/>
                    </a:lnTo>
                    <a:lnTo>
                      <a:pt x="0" y="6177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7" name="Google Shape;27;p5"/>
              <p:cNvSpPr/>
              <p:nvPr/>
            </p:nvSpPr>
            <p:spPr>
              <a:xfrm rot="-5400000">
                <a:off x="10647776" y="6979991"/>
                <a:ext cx="41027" cy="46516"/>
              </a:xfrm>
              <a:custGeom>
                <a:rect b="b" l="l" r="r" t="t"/>
                <a:pathLst>
                  <a:path extrusionOk="0" h="46516" w="41027">
                    <a:moveTo>
                      <a:pt x="36570" y="3664"/>
                    </a:moveTo>
                    <a:cubicBezTo>
                      <a:pt x="39531" y="6127"/>
                      <a:pt x="41028" y="10211"/>
                      <a:pt x="41028" y="15901"/>
                    </a:cubicBezTo>
                    <a:lnTo>
                      <a:pt x="41028" y="46517"/>
                    </a:lnTo>
                    <a:lnTo>
                      <a:pt x="28854" y="46517"/>
                    </a:lnTo>
                    <a:lnTo>
                      <a:pt x="28854" y="18863"/>
                    </a:lnTo>
                    <a:cubicBezTo>
                      <a:pt x="28950" y="16981"/>
                      <a:pt x="28626" y="15101"/>
                      <a:pt x="27903" y="13360"/>
                    </a:cubicBezTo>
                    <a:cubicBezTo>
                      <a:pt x="26734" y="11038"/>
                      <a:pt x="24536" y="9869"/>
                      <a:pt x="21278" y="9869"/>
                    </a:cubicBezTo>
                    <a:cubicBezTo>
                      <a:pt x="17707" y="9588"/>
                      <a:pt x="14369" y="11668"/>
                      <a:pt x="13047" y="14997"/>
                    </a:cubicBezTo>
                    <a:cubicBezTo>
                      <a:pt x="12196" y="17202"/>
                      <a:pt x="11799" y="19556"/>
                      <a:pt x="11878" y="21918"/>
                    </a:cubicBezTo>
                    <a:lnTo>
                      <a:pt x="11878" y="46517"/>
                    </a:lnTo>
                    <a:lnTo>
                      <a:pt x="0" y="46517"/>
                    </a:lnTo>
                    <a:lnTo>
                      <a:pt x="0" y="1155"/>
                    </a:lnTo>
                    <a:lnTo>
                      <a:pt x="11504" y="1155"/>
                    </a:lnTo>
                    <a:lnTo>
                      <a:pt x="11504" y="7811"/>
                    </a:lnTo>
                    <a:cubicBezTo>
                      <a:pt x="12656" y="5901"/>
                      <a:pt x="14115" y="4195"/>
                      <a:pt x="15822" y="2760"/>
                    </a:cubicBezTo>
                    <a:cubicBezTo>
                      <a:pt x="18522" y="851"/>
                      <a:pt x="21777" y="-114"/>
                      <a:pt x="25081" y="17"/>
                    </a:cubicBezTo>
                    <a:cubicBezTo>
                      <a:pt x="29221" y="-164"/>
                      <a:pt x="33292" y="1128"/>
                      <a:pt x="36570" y="36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8" name="Google Shape;28;p5"/>
              <p:cNvSpPr/>
              <p:nvPr/>
            </p:nvSpPr>
            <p:spPr>
              <a:xfrm rot="-5400000">
                <a:off x="10646435" y="6930030"/>
                <a:ext cx="43636" cy="46747"/>
              </a:xfrm>
              <a:custGeom>
                <a:rect b="b" l="l" r="r" t="t"/>
                <a:pathLst>
                  <a:path extrusionOk="0" h="46747" w="43636">
                    <a:moveTo>
                      <a:pt x="32111" y="2070"/>
                    </a:moveTo>
                    <a:cubicBezTo>
                      <a:pt x="35215" y="3467"/>
                      <a:pt x="37854" y="5723"/>
                      <a:pt x="39718" y="8570"/>
                    </a:cubicBezTo>
                    <a:cubicBezTo>
                      <a:pt x="41567" y="11297"/>
                      <a:pt x="42768" y="14411"/>
                      <a:pt x="43226" y="17674"/>
                    </a:cubicBezTo>
                    <a:cubicBezTo>
                      <a:pt x="43580" y="20569"/>
                      <a:pt x="43706" y="23488"/>
                      <a:pt x="43600" y="26403"/>
                    </a:cubicBezTo>
                    <a:lnTo>
                      <a:pt x="11535" y="26403"/>
                    </a:lnTo>
                    <a:cubicBezTo>
                      <a:pt x="11707" y="30815"/>
                      <a:pt x="13250" y="33917"/>
                      <a:pt x="16134" y="35756"/>
                    </a:cubicBezTo>
                    <a:cubicBezTo>
                      <a:pt x="18045" y="36908"/>
                      <a:pt x="20247" y="37487"/>
                      <a:pt x="22478" y="37424"/>
                    </a:cubicBezTo>
                    <a:cubicBezTo>
                      <a:pt x="24782" y="37530"/>
                      <a:pt x="27047" y="36812"/>
                      <a:pt x="28869" y="35398"/>
                    </a:cubicBezTo>
                    <a:cubicBezTo>
                      <a:pt x="29850" y="34559"/>
                      <a:pt x="30651" y="33530"/>
                      <a:pt x="31223" y="32374"/>
                    </a:cubicBezTo>
                    <a:lnTo>
                      <a:pt x="43023" y="32374"/>
                    </a:lnTo>
                    <a:cubicBezTo>
                      <a:pt x="42488" y="35413"/>
                      <a:pt x="40992" y="38200"/>
                      <a:pt x="38752" y="40324"/>
                    </a:cubicBezTo>
                    <a:cubicBezTo>
                      <a:pt x="34808" y="44611"/>
                      <a:pt x="29306" y="46746"/>
                      <a:pt x="22197" y="46746"/>
                    </a:cubicBezTo>
                    <a:cubicBezTo>
                      <a:pt x="16558" y="46814"/>
                      <a:pt x="11074" y="44900"/>
                      <a:pt x="6703" y="41337"/>
                    </a:cubicBezTo>
                    <a:cubicBezTo>
                      <a:pt x="2234" y="37721"/>
                      <a:pt x="0" y="31849"/>
                      <a:pt x="0" y="23722"/>
                    </a:cubicBezTo>
                    <a:cubicBezTo>
                      <a:pt x="0" y="16105"/>
                      <a:pt x="2022" y="10259"/>
                      <a:pt x="6064" y="6185"/>
                    </a:cubicBezTo>
                    <a:cubicBezTo>
                      <a:pt x="10212" y="2046"/>
                      <a:pt x="15889" y="-189"/>
                      <a:pt x="21745" y="13"/>
                    </a:cubicBezTo>
                    <a:cubicBezTo>
                      <a:pt x="25307" y="-48"/>
                      <a:pt x="28843" y="654"/>
                      <a:pt x="32111" y="2070"/>
                    </a:cubicBezTo>
                    <a:close/>
                    <a:moveTo>
                      <a:pt x="14965" y="12000"/>
                    </a:moveTo>
                    <a:cubicBezTo>
                      <a:pt x="13208" y="13893"/>
                      <a:pt x="12115" y="16306"/>
                      <a:pt x="11847" y="18874"/>
                    </a:cubicBezTo>
                    <a:lnTo>
                      <a:pt x="31659" y="18874"/>
                    </a:lnTo>
                    <a:cubicBezTo>
                      <a:pt x="31622" y="16226"/>
                      <a:pt x="30493" y="13711"/>
                      <a:pt x="28542" y="11922"/>
                    </a:cubicBezTo>
                    <a:cubicBezTo>
                      <a:pt x="26648" y="10316"/>
                      <a:pt x="24229" y="9462"/>
                      <a:pt x="21745" y="9521"/>
                    </a:cubicBezTo>
                    <a:cubicBezTo>
                      <a:pt x="19240" y="9381"/>
                      <a:pt x="16788" y="10278"/>
                      <a:pt x="14965" y="120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29" name="Google Shape;29;p5"/>
            <p:cNvSpPr txBox="1"/>
            <p:nvPr/>
          </p:nvSpPr>
          <p:spPr>
            <a:xfrm rot="-5400000">
              <a:off x="9874832" y="6107266"/>
              <a:ext cx="1384995"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702"/>
                <a:buFont typeface="Arial"/>
                <a:buNone/>
              </a:pPr>
              <a:r>
                <a:rPr b="0" i="0" lang="en-IN" sz="702" u="none" cap="none" strike="noStrike">
                  <a:solidFill>
                    <a:srgbClr val="B4B4B4"/>
                  </a:solidFill>
                  <a:latin typeface="Calibri"/>
                  <a:ea typeface="Calibri"/>
                  <a:cs typeface="Calibri"/>
                  <a:sym typeface="Calibri"/>
                </a:rPr>
                <a:t>Copyright © 2022. All rights reserved.</a:t>
              </a:r>
              <a:endParaRPr b="0" i="0" sz="1400" u="none" cap="none" strike="noStrike">
                <a:solidFill>
                  <a:srgbClr val="000000"/>
                </a:solidFill>
                <a:latin typeface="Arial"/>
                <a:ea typeface="Arial"/>
                <a:cs typeface="Arial"/>
                <a:sym typeface="Arial"/>
              </a:endParaRPr>
            </a:p>
          </p:txBody>
        </p:sp>
        <p:pic>
          <p:nvPicPr>
            <p:cNvPr id="30" name="Google Shape;30;p5"/>
            <p:cNvPicPr preferRelativeResize="0"/>
            <p:nvPr/>
          </p:nvPicPr>
          <p:blipFill rotWithShape="1">
            <a:blip r:embed="rId1">
              <a:alphaModFix/>
            </a:blip>
            <a:srcRect b="0" l="0" r="0" t="0"/>
            <a:stretch/>
          </p:blipFill>
          <p:spPr>
            <a:xfrm rot="-5400000">
              <a:off x="10361309" y="7048329"/>
              <a:ext cx="400614" cy="62353"/>
            </a:xfrm>
            <a:prstGeom prst="rect">
              <a:avLst/>
            </a:prstGeom>
            <a:noFill/>
            <a:ln>
              <a:noFill/>
            </a:ln>
          </p:spPr>
        </p:pic>
      </p:grpSp>
      <p:sp>
        <p:nvSpPr>
          <p:cNvPr id="31" name="Google Shape;31;p5"/>
          <p:cNvSpPr txBox="1"/>
          <p:nvPr/>
        </p:nvSpPr>
        <p:spPr>
          <a:xfrm>
            <a:off x="10075418" y="7158305"/>
            <a:ext cx="133050" cy="121508"/>
          </a:xfrm>
          <a:prstGeom prst="rect">
            <a:avLst/>
          </a:prstGeom>
          <a:noFill/>
          <a:ln>
            <a:noFill/>
          </a:ln>
        </p:spPr>
        <p:txBody>
          <a:bodyPr anchorCtr="0" anchor="b" bIns="0" lIns="0" spcFirstLastPara="1" rIns="0" wrap="square" tIns="0">
            <a:spAutoFit/>
          </a:bodyPr>
          <a:lstStyle/>
          <a:p>
            <a:pPr indent="0" lvl="0" marL="0" marR="0" rtl="0" algn="r">
              <a:lnSpc>
                <a:spcPct val="90000"/>
              </a:lnSpc>
              <a:spcBef>
                <a:spcPts val="0"/>
              </a:spcBef>
              <a:spcAft>
                <a:spcPts val="0"/>
              </a:spcAft>
              <a:buClr>
                <a:srgbClr val="000000"/>
              </a:buClr>
              <a:buSzPts val="877"/>
              <a:buFont typeface="Arial"/>
              <a:buNone/>
            </a:pPr>
            <a:fld id="{00000000-1234-1234-1234-123412341234}" type="slidenum">
              <a:rPr b="0" i="0" lang="en-IN" sz="877" u="none" cap="none" strike="noStrike">
                <a:solidFill>
                  <a:srgbClr val="7F7F7F"/>
                </a:solidFill>
                <a:latin typeface="Calibri"/>
                <a:ea typeface="Calibri"/>
                <a:cs typeface="Calibri"/>
                <a:sym typeface="Calibri"/>
              </a:rPr>
              <a:t>‹#›</a:t>
            </a:fld>
            <a:endParaRPr b="0" i="0" sz="877" u="none" cap="none" strike="noStrike">
              <a:solidFill>
                <a:srgbClr val="7F7F7F"/>
              </a:solidFill>
              <a:latin typeface="Calibri"/>
              <a:ea typeface="Calibri"/>
              <a:cs typeface="Calibri"/>
              <a:sym typeface="Calibri"/>
            </a:endParaRPr>
          </a:p>
        </p:txBody>
      </p:sp>
      <p:cxnSp>
        <p:nvCxnSpPr>
          <p:cNvPr id="32" name="Google Shape;32;p5"/>
          <p:cNvCxnSpPr/>
          <p:nvPr/>
        </p:nvCxnSpPr>
        <p:spPr>
          <a:xfrm>
            <a:off x="473028" y="416190"/>
            <a:ext cx="473555" cy="0"/>
          </a:xfrm>
          <a:prstGeom prst="straightConnector1">
            <a:avLst/>
          </a:prstGeom>
          <a:noFill/>
          <a:ln cap="flat" cmpd="sng" w="38100">
            <a:solidFill>
              <a:schemeClr val="dk2"/>
            </a:solidFill>
            <a:prstDash val="solid"/>
            <a:miter lim="800000"/>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05">
          <p15:clr>
            <a:srgbClr val="F26B43"/>
          </p15:clr>
        </p15:guide>
        <p15:guide id="2" pos="304">
          <p15:clr>
            <a:srgbClr val="F26B43"/>
          </p15:clr>
        </p15:guide>
        <p15:guide id="3" pos="6431">
          <p15:clr>
            <a:srgbClr val="F26B43"/>
          </p15:clr>
        </p15:guide>
        <p15:guide id="4" orient="horz" pos="1247">
          <p15:clr>
            <a:srgbClr val="F26B43"/>
          </p15:clr>
        </p15:guide>
        <p15:guide id="5" orient="horz" pos="4459">
          <p15:clr>
            <a:srgbClr val="F26B43"/>
          </p15:clr>
        </p15:guide>
        <p15:guide id="6" pos="3288">
          <p15:clr>
            <a:srgbClr val="F26B43"/>
          </p15:clr>
        </p15:guide>
        <p15:guide id="7" pos="3447">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7" name="Shape 317"/>
        <p:cNvGrpSpPr/>
        <p:nvPr/>
      </p:nvGrpSpPr>
      <p:grpSpPr>
        <a:xfrm>
          <a:off x="0" y="0"/>
          <a:ext cx="0" cy="0"/>
          <a:chOff x="0" y="0"/>
          <a:chExt cx="0" cy="0"/>
        </a:xfrm>
      </p:grpSpPr>
      <p:grpSp>
        <p:nvGrpSpPr>
          <p:cNvPr id="318" name="Google Shape;318;p32"/>
          <p:cNvGrpSpPr/>
          <p:nvPr/>
        </p:nvGrpSpPr>
        <p:grpSpPr>
          <a:xfrm>
            <a:off x="10522087" y="6792672"/>
            <a:ext cx="60071" cy="487138"/>
            <a:chOff x="11998459" y="6162188"/>
            <a:chExt cx="68500" cy="441925"/>
          </a:xfrm>
        </p:grpSpPr>
        <p:sp>
          <p:nvSpPr>
            <p:cNvPr id="319" name="Google Shape;319;p32"/>
            <p:cNvSpPr/>
            <p:nvPr/>
          </p:nvSpPr>
          <p:spPr>
            <a:xfrm rot="-5400000">
              <a:off x="12063068" y="6476346"/>
              <a:ext cx="17" cy="1717"/>
            </a:xfrm>
            <a:custGeom>
              <a:rect b="b" l="l" r="r" t="t"/>
              <a:pathLst>
                <a:path extrusionOk="0" h="1717" w="17">
                  <a:moveTo>
                    <a:pt x="0" y="0"/>
                  </a:moveTo>
                  <a:lnTo>
                    <a:pt x="17" y="0"/>
                  </a:lnTo>
                  <a:lnTo>
                    <a:pt x="17" y="0"/>
                  </a:lnTo>
                  <a:lnTo>
                    <a:pt x="0" y="0"/>
                  </a:ln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20" name="Google Shape;320;p32"/>
            <p:cNvSpPr/>
            <p:nvPr/>
          </p:nvSpPr>
          <p:spPr>
            <a:xfrm rot="-5400000">
              <a:off x="12023737" y="6455896"/>
              <a:ext cx="453" cy="271"/>
            </a:xfrm>
            <a:custGeom>
              <a:rect b="b" l="l" r="r" t="t"/>
              <a:pathLst>
                <a:path extrusionOk="0" h="271" w="453">
                  <a:moveTo>
                    <a:pt x="0" y="0"/>
                  </a:moveTo>
                  <a:cubicBezTo>
                    <a:pt x="258" y="172"/>
                    <a:pt x="498" y="344"/>
                    <a:pt x="447" y="240"/>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21" name="Google Shape;321;p32"/>
            <p:cNvSpPr/>
            <p:nvPr/>
          </p:nvSpPr>
          <p:spPr>
            <a:xfrm rot="-5400000">
              <a:off x="12023907" y="6477766"/>
              <a:ext cx="15" cy="76"/>
            </a:xfrm>
            <a:custGeom>
              <a:rect b="b" l="l" r="r" t="t"/>
              <a:pathLst>
                <a:path extrusionOk="0" h="76" w="15">
                  <a:moveTo>
                    <a:pt x="15" y="38"/>
                  </a:moveTo>
                  <a:cubicBezTo>
                    <a:pt x="15" y="38"/>
                    <a:pt x="15" y="-48"/>
                    <a:pt x="15" y="38"/>
                  </a:cubicBezTo>
                  <a:cubicBezTo>
                    <a:pt x="15" y="124"/>
                    <a:pt x="-19" y="38"/>
                    <a:pt x="15" y="38"/>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22" name="Google Shape;322;p32"/>
            <p:cNvSpPr/>
            <p:nvPr/>
          </p:nvSpPr>
          <p:spPr>
            <a:xfrm rot="-5400000">
              <a:off x="12021636" y="6473651"/>
              <a:ext cx="261" cy="103"/>
            </a:xfrm>
            <a:custGeom>
              <a:rect b="b" l="l" r="r" t="t"/>
              <a:pathLst>
                <a:path extrusionOk="0" h="103" w="261">
                  <a:moveTo>
                    <a:pt x="262" y="0"/>
                  </a:moveTo>
                  <a:lnTo>
                    <a:pt x="56" y="103"/>
                  </a:lnTo>
                  <a:cubicBezTo>
                    <a:pt x="176" y="103"/>
                    <a:pt x="-116" y="103"/>
                    <a:pt x="56" y="103"/>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23" name="Google Shape;323;p32"/>
            <p:cNvSpPr/>
            <p:nvPr/>
          </p:nvSpPr>
          <p:spPr>
            <a:xfrm rot="-5400000">
              <a:off x="12015635" y="6442208"/>
              <a:ext cx="51323" cy="51323"/>
            </a:xfrm>
            <a:custGeom>
              <a:rect b="b" l="l" r="r" t="t"/>
              <a:pathLst>
                <a:path extrusionOk="0" h="51323" w="51323">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24" name="Google Shape;324;p32"/>
            <p:cNvSpPr/>
            <p:nvPr/>
          </p:nvSpPr>
          <p:spPr>
            <a:xfrm rot="-5400000">
              <a:off x="12026199" y="6563439"/>
              <a:ext cx="13277" cy="68070"/>
            </a:xfrm>
            <a:custGeom>
              <a:rect b="b" l="l" r="r" t="t"/>
              <a:pathLst>
                <a:path extrusionOk="0" h="68070" w="13277">
                  <a:moveTo>
                    <a:pt x="13277" y="12024"/>
                  </a:moveTo>
                  <a:lnTo>
                    <a:pt x="0" y="12024"/>
                  </a:lnTo>
                  <a:lnTo>
                    <a:pt x="0" y="0"/>
                  </a:lnTo>
                  <a:lnTo>
                    <a:pt x="13277" y="0"/>
                  </a:lnTo>
                  <a:close/>
                  <a:moveTo>
                    <a:pt x="0" y="17984"/>
                  </a:moveTo>
                  <a:lnTo>
                    <a:pt x="13277" y="17984"/>
                  </a:lnTo>
                  <a:lnTo>
                    <a:pt x="13277" y="68070"/>
                  </a:lnTo>
                  <a:lnTo>
                    <a:pt x="0" y="68070"/>
                  </a:ln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25" name="Google Shape;325;p32"/>
            <p:cNvSpPr/>
            <p:nvPr/>
          </p:nvSpPr>
          <p:spPr>
            <a:xfrm rot="-5400000">
              <a:off x="12018640" y="6529825"/>
              <a:ext cx="45208" cy="51256"/>
            </a:xfrm>
            <a:custGeom>
              <a:rect b="b" l="l" r="r" t="t"/>
              <a:pathLst>
                <a:path extrusionOk="0" h="51256" w="45208">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26" name="Google Shape;326;p32"/>
            <p:cNvSpPr/>
            <p:nvPr/>
          </p:nvSpPr>
          <p:spPr>
            <a:xfrm rot="-5400000">
              <a:off x="12018195" y="6477145"/>
              <a:ext cx="28942" cy="68414"/>
            </a:xfrm>
            <a:custGeom>
              <a:rect b="b" l="l" r="r" t="t"/>
              <a:pathLst>
                <a:path extrusionOk="0" h="68414" w="28942">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rgbClr val="00B0F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27" name="Google Shape;327;p32"/>
            <p:cNvSpPr/>
            <p:nvPr/>
          </p:nvSpPr>
          <p:spPr>
            <a:xfrm rot="-5400000">
              <a:off x="12016830" y="6161182"/>
              <a:ext cx="49036" cy="51048"/>
            </a:xfrm>
            <a:custGeom>
              <a:rect b="b" l="l" r="r" t="t"/>
              <a:pathLst>
                <a:path extrusionOk="0" h="51048" w="49036">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28" name="Google Shape;328;p32"/>
            <p:cNvSpPr/>
            <p:nvPr/>
          </p:nvSpPr>
          <p:spPr>
            <a:xfrm rot="-5400000">
              <a:off x="12005374" y="6370523"/>
              <a:ext cx="71791" cy="51205"/>
            </a:xfrm>
            <a:custGeom>
              <a:rect b="b" l="l" r="r" t="t"/>
              <a:pathLst>
                <a:path extrusionOk="0" h="51205" w="71791">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29" name="Google Shape;329;p32"/>
            <p:cNvSpPr/>
            <p:nvPr/>
          </p:nvSpPr>
          <p:spPr>
            <a:xfrm rot="-5400000">
              <a:off x="12026199" y="6307354"/>
              <a:ext cx="13277" cy="68070"/>
            </a:xfrm>
            <a:custGeom>
              <a:rect b="b" l="l" r="r" t="t"/>
              <a:pathLst>
                <a:path extrusionOk="0" h="68070" w="13277">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30" name="Google Shape;330;p32"/>
            <p:cNvSpPr/>
            <p:nvPr/>
          </p:nvSpPr>
          <p:spPr>
            <a:xfrm rot="-5400000">
              <a:off x="12018641" y="6273739"/>
              <a:ext cx="45208" cy="51255"/>
            </a:xfrm>
            <a:custGeom>
              <a:rect b="b" l="l" r="r" t="t"/>
              <a:pathLst>
                <a:path extrusionOk="0" h="51255" w="45208">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sp>
          <p:nvSpPr>
            <p:cNvPr id="331" name="Google Shape;331;p32"/>
            <p:cNvSpPr/>
            <p:nvPr/>
          </p:nvSpPr>
          <p:spPr>
            <a:xfrm rot="-5400000">
              <a:off x="12017163" y="6218687"/>
              <a:ext cx="48082" cy="51510"/>
            </a:xfrm>
            <a:custGeom>
              <a:rect b="b" l="l" r="r" t="t"/>
              <a:pathLst>
                <a:path extrusionOk="0" h="51510" w="48082">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579" u="none" cap="none" strike="noStrike">
                <a:solidFill>
                  <a:srgbClr val="B4B4B4"/>
                </a:solidFill>
                <a:latin typeface="Calibri"/>
                <a:ea typeface="Calibri"/>
                <a:cs typeface="Calibri"/>
                <a:sym typeface="Calibri"/>
              </a:endParaRPr>
            </a:p>
          </p:txBody>
        </p:sp>
      </p:grpSp>
      <p:pic>
        <p:nvPicPr>
          <p:cNvPr id="332" name="Google Shape;332;p32"/>
          <p:cNvPicPr preferRelativeResize="0"/>
          <p:nvPr/>
        </p:nvPicPr>
        <p:blipFill rotWithShape="1">
          <a:blip r:embed="rId1">
            <a:alphaModFix/>
          </a:blip>
          <a:srcRect b="0" l="0" r="0" t="0"/>
          <a:stretch/>
        </p:blipFill>
        <p:spPr>
          <a:xfrm rot="-5400000">
            <a:off x="10308730" y="7006384"/>
            <a:ext cx="486604" cy="60252"/>
          </a:xfrm>
          <a:prstGeom prst="rect">
            <a:avLst/>
          </a:prstGeom>
          <a:noFill/>
          <a:ln>
            <a:noFill/>
          </a:ln>
        </p:spPr>
      </p:pic>
      <p:sp>
        <p:nvSpPr>
          <p:cNvPr id="333" name="Google Shape;333;p32"/>
          <p:cNvSpPr txBox="1"/>
          <p:nvPr>
            <p:ph type="title"/>
          </p:nvPr>
        </p:nvSpPr>
        <p:spPr>
          <a:xfrm>
            <a:off x="473029" y="617945"/>
            <a:ext cx="9725386" cy="443198"/>
          </a:xfrm>
          <a:prstGeom prst="rect">
            <a:avLst/>
          </a:prstGeom>
          <a:noFill/>
          <a:ln>
            <a:noFill/>
          </a:ln>
        </p:spPr>
        <p:txBody>
          <a:bodyPr anchorCtr="0" anchor="t" bIns="0" lIns="0" spcFirstLastPara="1" rIns="0" wrap="square" tIns="0">
            <a:spAutoFit/>
          </a:bodyPr>
          <a:lstStyle>
            <a:lvl1pPr lvl="0" marR="0" rtl="0" algn="l">
              <a:lnSpc>
                <a:spcPct val="90000"/>
              </a:lnSpc>
              <a:spcBef>
                <a:spcPts val="0"/>
              </a:spcBef>
              <a:spcAft>
                <a:spcPts val="0"/>
              </a:spcAft>
              <a:buClr>
                <a:schemeClr val="dk2"/>
              </a:buClr>
              <a:buSzPts val="3200"/>
              <a:buFont typeface="Franklin Gothic"/>
              <a:buNone/>
              <a:defRPr b="0" i="0" sz="3200" u="none" cap="none" strike="noStrike">
                <a:solidFill>
                  <a:schemeClr val="dk2"/>
                </a:solidFill>
                <a:latin typeface="Franklin Gothic"/>
                <a:ea typeface="Franklin Gothic"/>
                <a:cs typeface="Franklin Gothic"/>
                <a:sym typeface="Franklin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34" name="Google Shape;334;p32"/>
          <p:cNvSpPr txBox="1"/>
          <p:nvPr>
            <p:ph idx="1" type="body"/>
          </p:nvPr>
        </p:nvSpPr>
        <p:spPr>
          <a:xfrm>
            <a:off x="483081" y="2050210"/>
            <a:ext cx="9725387" cy="362150"/>
          </a:xfrm>
          <a:prstGeom prst="rect">
            <a:avLst/>
          </a:prstGeom>
          <a:noFill/>
          <a:ln>
            <a:noFill/>
          </a:ln>
        </p:spPr>
        <p:txBody>
          <a:bodyPr anchorCtr="0" anchor="t" bIns="0" lIns="0" spcFirstLastPara="1" rIns="0" wrap="square" tIns="0">
            <a:spAutoFit/>
          </a:bodyPr>
          <a:lstStyle>
            <a:lvl1pPr indent="-228600" lvl="0" marL="457200" marR="0" rtl="0" algn="l">
              <a:lnSpc>
                <a:spcPct val="95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320040" lvl="1" marL="914400" marR="0" rtl="0" algn="l">
              <a:lnSpc>
                <a:spcPct val="95000"/>
              </a:lnSpc>
              <a:spcBef>
                <a:spcPts val="500"/>
              </a:spcBef>
              <a:spcAft>
                <a:spcPts val="0"/>
              </a:spcAft>
              <a:buClr>
                <a:schemeClr val="dk2"/>
              </a:buClr>
              <a:buSzPts val="1440"/>
              <a:buFont typeface="Noto Sans Symbols"/>
              <a:buChar char="▪"/>
              <a:defRPr b="0" i="0" sz="1600" u="none" cap="none" strike="noStrike">
                <a:solidFill>
                  <a:schemeClr val="dk1"/>
                </a:solidFill>
                <a:latin typeface="Calibri"/>
                <a:ea typeface="Calibri"/>
                <a:cs typeface="Calibri"/>
                <a:sym typeface="Calibri"/>
              </a:defRPr>
            </a:lvl2pPr>
            <a:lvl3pPr indent="-330200" lvl="2" marL="1371600" marR="0" rtl="0" algn="l">
              <a:lnSpc>
                <a:spcPct val="95000"/>
              </a:lnSpc>
              <a:spcBef>
                <a:spcPts val="300"/>
              </a:spcBef>
              <a:spcAft>
                <a:spcPts val="0"/>
              </a:spcAft>
              <a:buClr>
                <a:schemeClr val="dk2"/>
              </a:buClr>
              <a:buSzPts val="1600"/>
              <a:buFont typeface="Calibri"/>
              <a:buChar char="−"/>
              <a:defRPr b="0" i="0" sz="1600" u="none" cap="none" strike="noStrike">
                <a:solidFill>
                  <a:schemeClr val="dk1"/>
                </a:solidFill>
                <a:latin typeface="Calibri"/>
                <a:ea typeface="Calibri"/>
                <a:cs typeface="Calibri"/>
                <a:sym typeface="Calibri"/>
              </a:defRPr>
            </a:lvl3pPr>
            <a:lvl4pPr indent="-320039" lvl="3" marL="1828800" marR="0" rtl="0" algn="l">
              <a:lnSpc>
                <a:spcPct val="95000"/>
              </a:lnSpc>
              <a:spcBef>
                <a:spcPts val="100"/>
              </a:spcBef>
              <a:spcAft>
                <a:spcPts val="0"/>
              </a:spcAft>
              <a:buClr>
                <a:schemeClr val="dk2"/>
              </a:buClr>
              <a:buSzPts val="1440"/>
              <a:buFont typeface="Noto Sans Symbols"/>
              <a:buChar char="▪"/>
              <a:defRPr b="0" i="0" sz="1600" u="none" cap="none" strike="noStrike">
                <a:solidFill>
                  <a:schemeClr val="dk1"/>
                </a:solidFill>
                <a:latin typeface="Calibri"/>
                <a:ea typeface="Calibri"/>
                <a:cs typeface="Calibri"/>
                <a:sym typeface="Calibri"/>
              </a:defRPr>
            </a:lvl4pPr>
            <a:lvl5pPr indent="-330200" lvl="4" marL="2286000" marR="0" rtl="0" algn="l">
              <a:lnSpc>
                <a:spcPct val="95000"/>
              </a:lnSpc>
              <a:spcBef>
                <a:spcPts val="100"/>
              </a:spcBef>
              <a:spcAft>
                <a:spcPts val="0"/>
              </a:spcAft>
              <a:buClr>
                <a:schemeClr val="dk2"/>
              </a:buClr>
              <a:buSzPts val="1600"/>
              <a:buFont typeface="Calibri"/>
              <a:buChar char="−"/>
              <a:defRPr b="0" i="0" sz="16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35" name="Google Shape;335;p32"/>
          <p:cNvSpPr txBox="1"/>
          <p:nvPr>
            <p:ph idx="11" type="ftr"/>
          </p:nvPr>
        </p:nvSpPr>
        <p:spPr>
          <a:xfrm>
            <a:off x="483081" y="7144839"/>
            <a:ext cx="4862826" cy="134973"/>
          </a:xfrm>
          <a:prstGeom prst="rect">
            <a:avLst/>
          </a:prstGeom>
          <a:noFill/>
          <a:ln>
            <a:noFill/>
          </a:ln>
        </p:spPr>
        <p:txBody>
          <a:bodyPr anchorCtr="0" anchor="b"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877"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579"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579"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579"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579"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579"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579"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579"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579" u="none" cap="none" strike="noStrike">
                <a:solidFill>
                  <a:schemeClr val="dk1"/>
                </a:solidFill>
                <a:latin typeface="Calibri"/>
                <a:ea typeface="Calibri"/>
                <a:cs typeface="Calibri"/>
                <a:sym typeface="Calibri"/>
              </a:defRPr>
            </a:lvl9pPr>
          </a:lstStyle>
          <a:p/>
        </p:txBody>
      </p:sp>
      <p:sp>
        <p:nvSpPr>
          <p:cNvPr id="336" name="Google Shape;336;p32"/>
          <p:cNvSpPr txBox="1"/>
          <p:nvPr>
            <p:ph idx="12" type="sldNum"/>
          </p:nvPr>
        </p:nvSpPr>
        <p:spPr>
          <a:xfrm>
            <a:off x="10076326" y="7158304"/>
            <a:ext cx="132141" cy="121508"/>
          </a:xfrm>
          <a:prstGeom prst="rect">
            <a:avLst/>
          </a:prstGeom>
          <a:noFill/>
          <a:ln>
            <a:noFill/>
          </a:ln>
        </p:spPr>
        <p:txBody>
          <a:bodyPr anchorCtr="0" anchor="b" bIns="0" lIns="0" spcFirstLastPara="1" rIns="0" wrap="square" tIns="0">
            <a:spAutoFit/>
          </a:bodyPr>
          <a:lstStyle>
            <a:lvl1pPr indent="0" lvl="0" marL="0" marR="0" rtl="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1pPr>
            <a:lvl2pPr indent="0" lvl="1" marL="0" marR="0" rtl="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2pPr>
            <a:lvl3pPr indent="0" lvl="2" marL="0" marR="0" rtl="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3pPr>
            <a:lvl4pPr indent="0" lvl="3" marL="0" marR="0" rtl="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4pPr>
            <a:lvl5pPr indent="0" lvl="4" marL="0" marR="0" rtl="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5pPr>
            <a:lvl6pPr indent="0" lvl="5" marL="0" marR="0" rtl="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6pPr>
            <a:lvl7pPr indent="0" lvl="6" marL="0" marR="0" rtl="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7pPr>
            <a:lvl8pPr indent="0" lvl="7" marL="0" marR="0" rtl="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8pPr>
            <a:lvl9pPr indent="0" lvl="8" marL="0" marR="0" rtl="0" algn="r">
              <a:lnSpc>
                <a:spcPct val="90000"/>
              </a:lnSpc>
              <a:spcBef>
                <a:spcPts val="0"/>
              </a:spcBef>
              <a:spcAft>
                <a:spcPts val="0"/>
              </a:spcAft>
              <a:buClr>
                <a:srgbClr val="000000"/>
              </a:buClr>
              <a:buSzPts val="1000"/>
              <a:buFont typeface="Arial"/>
              <a:buNone/>
              <a:defRPr b="0" i="0" sz="877" u="none" cap="none" strike="noStrike">
                <a:solidFill>
                  <a:srgbClr val="7F7F7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337" name="Google Shape;337;p32"/>
          <p:cNvSpPr txBox="1"/>
          <p:nvPr/>
        </p:nvSpPr>
        <p:spPr>
          <a:xfrm rot="-5400000">
            <a:off x="9689921" y="5844376"/>
            <a:ext cx="1728140" cy="97271"/>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000000"/>
              </a:buClr>
              <a:buSzPts val="800"/>
              <a:buFont typeface="Arial"/>
              <a:buNone/>
            </a:pPr>
            <a:r>
              <a:rPr b="0" i="0" lang="en-IN" sz="702" u="none" cap="none" strike="noStrike">
                <a:solidFill>
                  <a:srgbClr val="B4B4B4"/>
                </a:solidFill>
                <a:latin typeface="Calibri"/>
                <a:ea typeface="Calibri"/>
                <a:cs typeface="Calibri"/>
                <a:sym typeface="Calibri"/>
              </a:rPr>
              <a:t>Copyright © 2020. All rights reserved.</a:t>
            </a:r>
            <a:endParaRPr b="0" i="0" sz="1228" u="none" cap="none" strike="noStrike">
              <a:solidFill>
                <a:srgbClr val="000000"/>
              </a:solidFill>
              <a:latin typeface="Arial"/>
              <a:ea typeface="Arial"/>
              <a:cs typeface="Arial"/>
              <a:sym typeface="Arial"/>
            </a:endParaRPr>
          </a:p>
        </p:txBody>
      </p:sp>
      <p:cxnSp>
        <p:nvCxnSpPr>
          <p:cNvPr id="338" name="Google Shape;338;p32"/>
          <p:cNvCxnSpPr/>
          <p:nvPr/>
        </p:nvCxnSpPr>
        <p:spPr>
          <a:xfrm>
            <a:off x="473028" y="534523"/>
            <a:ext cx="473555" cy="0"/>
          </a:xfrm>
          <a:prstGeom prst="straightConnector1">
            <a:avLst/>
          </a:prstGeom>
          <a:noFill/>
          <a:ln cap="flat" cmpd="sng" w="38100">
            <a:solidFill>
              <a:schemeClr val="dk2"/>
            </a:solidFill>
            <a:prstDash val="solid"/>
            <a:miter lim="800000"/>
            <a:headEnd len="sm" w="sm" type="none"/>
            <a:tailEnd len="sm" w="sm" type="none"/>
          </a:ln>
        </p:spPr>
      </p:cxnSp>
      <p:sp>
        <p:nvSpPr>
          <p:cNvPr id="339" name="Google Shape;339;p32"/>
          <p:cNvSpPr txBox="1"/>
          <p:nvPr/>
        </p:nvSpPr>
        <p:spPr>
          <a:xfrm>
            <a:off x="10076326" y="7158304"/>
            <a:ext cx="132141" cy="121508"/>
          </a:xfrm>
          <a:prstGeom prst="rect">
            <a:avLst/>
          </a:prstGeom>
          <a:noFill/>
          <a:ln>
            <a:noFill/>
          </a:ln>
        </p:spPr>
        <p:txBody>
          <a:bodyPr anchorCtr="0" anchor="b" bIns="0" lIns="0" spcFirstLastPara="1" rIns="0" wrap="square" tIns="0">
            <a:spAutoFit/>
          </a:bodyPr>
          <a:lstStyle/>
          <a:p>
            <a:pPr indent="0" lvl="0" marL="0" marR="0" rtl="0" algn="r">
              <a:lnSpc>
                <a:spcPct val="90000"/>
              </a:lnSpc>
              <a:spcBef>
                <a:spcPts val="0"/>
              </a:spcBef>
              <a:spcAft>
                <a:spcPts val="0"/>
              </a:spcAft>
              <a:buClr>
                <a:srgbClr val="000000"/>
              </a:buClr>
              <a:buSzPts val="1000"/>
              <a:buFont typeface="Arial"/>
              <a:buNone/>
            </a:pPr>
            <a:fld id="{00000000-1234-1234-1234-123412341234}" type="slidenum">
              <a:rPr b="0" i="0" lang="en-IN" sz="877" u="none" cap="none" strike="noStrike">
                <a:solidFill>
                  <a:srgbClr val="7F7F7F"/>
                </a:solidFill>
                <a:latin typeface="Calibri"/>
                <a:ea typeface="Calibri"/>
                <a:cs typeface="Calibri"/>
                <a:sym typeface="Calibri"/>
              </a:rPr>
              <a:t>‹#›</a:t>
            </a:fld>
            <a:endParaRPr b="0" i="0" sz="877" u="none" cap="none" strike="noStrike">
              <a:solidFill>
                <a:srgbClr val="7F7F7F"/>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 id="2147483689" r:id="rId19"/>
    <p:sldLayoutId id="2147483690"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6">
          <p15:clr>
            <a:srgbClr val="F26B43"/>
          </p15:clr>
        </p15:guide>
        <p15:guide id="2" pos="347">
          <p15:clr>
            <a:srgbClr val="F26B43"/>
          </p15:clr>
        </p15:guide>
        <p15:guide id="3" pos="7333">
          <p15:clr>
            <a:srgbClr val="F26B43"/>
          </p15:clr>
        </p15:guide>
        <p15:guide id="4" orient="horz" pos="1170">
          <p15:clr>
            <a:srgbClr val="F26B43"/>
          </p15:clr>
        </p15:guide>
        <p15:guide id="5" orient="horz" pos="3974">
          <p15:clr>
            <a:srgbClr val="F26B43"/>
          </p15:clr>
        </p15:guide>
        <p15:guide id="6" pos="3749">
          <p15:clr>
            <a:srgbClr val="F26B43"/>
          </p15:clr>
        </p15:guide>
        <p15:guide id="7" pos="393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 Id="rId3" Type="http://schemas.openxmlformats.org/officeDocument/2006/relationships/image" Target="../media/image18.pn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20.jpg"/><Relationship Id="rId5" Type="http://schemas.openxmlformats.org/officeDocument/2006/relationships/image" Target="../media/image25.png"/><Relationship Id="rId6"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23.jpg"/><Relationship Id="rId5" Type="http://schemas.openxmlformats.org/officeDocument/2006/relationships/image" Target="../media/image25.png"/><Relationship Id="rId6"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25.png"/><Relationship Id="rId5" Type="http://schemas.openxmlformats.org/officeDocument/2006/relationships/image" Target="../media/image21.png"/><Relationship Id="rId6" Type="http://schemas.openxmlformats.org/officeDocument/2006/relationships/image" Target="../media/image3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25.png"/><Relationship Id="rId5" Type="http://schemas.openxmlformats.org/officeDocument/2006/relationships/image" Target="../media/image21.png"/><Relationship Id="rId6" Type="http://schemas.openxmlformats.org/officeDocument/2006/relationships/image" Target="../media/image2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25.png"/><Relationship Id="rId5" Type="http://schemas.openxmlformats.org/officeDocument/2006/relationships/image" Target="../media/image21.png"/><Relationship Id="rId6" Type="http://schemas.openxmlformats.org/officeDocument/2006/relationships/image" Target="../media/image2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1"/>
          <p:cNvSpPr txBox="1"/>
          <p:nvPr>
            <p:ph type="ctrTitle"/>
          </p:nvPr>
        </p:nvSpPr>
        <p:spPr>
          <a:xfrm>
            <a:off x="921225" y="4045023"/>
            <a:ext cx="5382609" cy="692497"/>
          </a:xfrm>
          <a:prstGeom prst="rect">
            <a:avLst/>
          </a:prstGeom>
          <a:noFill/>
          <a:ln>
            <a:noFill/>
          </a:ln>
        </p:spPr>
        <p:txBody>
          <a:bodyPr anchorCtr="0" anchor="b" bIns="0" lIns="0" spcFirstLastPara="1" rIns="0" wrap="square" tIns="0">
            <a:spAutoFit/>
          </a:bodyPr>
          <a:lstStyle/>
          <a:p>
            <a:pPr indent="0" lvl="0" marL="0" rtl="0" algn="l">
              <a:lnSpc>
                <a:spcPct val="90000"/>
              </a:lnSpc>
              <a:spcBef>
                <a:spcPts val="0"/>
              </a:spcBef>
              <a:spcAft>
                <a:spcPts val="0"/>
              </a:spcAft>
              <a:buClr>
                <a:schemeClr val="lt1"/>
              </a:buClr>
              <a:buSzPts val="5000"/>
              <a:buFont typeface="Franklin Gothic"/>
              <a:buNone/>
            </a:pPr>
            <a:r>
              <a:rPr lang="en-IN"/>
              <a:t>Team Members</a:t>
            </a:r>
            <a:endParaRPr/>
          </a:p>
        </p:txBody>
      </p:sp>
      <p:sp>
        <p:nvSpPr>
          <p:cNvPr id="624" name="Google Shape;624;p1"/>
          <p:cNvSpPr txBox="1"/>
          <p:nvPr>
            <p:ph idx="1" type="subTitle"/>
          </p:nvPr>
        </p:nvSpPr>
        <p:spPr>
          <a:xfrm>
            <a:off x="921225" y="4836533"/>
            <a:ext cx="5382609" cy="292388"/>
          </a:xfrm>
          <a:prstGeom prst="rect">
            <a:avLst/>
          </a:prstGeom>
          <a:noFill/>
          <a:ln>
            <a:noFill/>
          </a:ln>
        </p:spPr>
        <p:txBody>
          <a:bodyPr anchorCtr="0" anchor="t" bIns="0" lIns="0" spcFirstLastPara="1" rIns="0" wrap="square" tIns="0">
            <a:spAutoFit/>
          </a:bodyPr>
          <a:lstStyle/>
          <a:p>
            <a:pPr indent="0" lvl="0" marL="0" rtl="0" algn="l">
              <a:lnSpc>
                <a:spcPct val="95000"/>
              </a:lnSpc>
              <a:spcBef>
                <a:spcPts val="0"/>
              </a:spcBef>
              <a:spcAft>
                <a:spcPts val="0"/>
              </a:spcAft>
              <a:buClr>
                <a:schemeClr val="lt1"/>
              </a:buClr>
              <a:buSzPts val="2000"/>
              <a:buNone/>
            </a:pPr>
            <a:r>
              <a:rPr lang="en-IN"/>
              <a:t>Data Analytics Services</a:t>
            </a:r>
            <a:endParaRPr/>
          </a:p>
        </p:txBody>
      </p:sp>
      <p:sp>
        <p:nvSpPr>
          <p:cNvPr id="625" name="Google Shape;625;p1"/>
          <p:cNvSpPr txBox="1"/>
          <p:nvPr>
            <p:ph idx="10" type="dt"/>
          </p:nvPr>
        </p:nvSpPr>
        <p:spPr>
          <a:xfrm>
            <a:off x="921225" y="6529774"/>
            <a:ext cx="1877154" cy="221599"/>
          </a:xfrm>
          <a:prstGeom prst="rect">
            <a:avLst/>
          </a:prstGeom>
          <a:noFill/>
          <a:ln>
            <a:noFill/>
          </a:ln>
        </p:spPr>
        <p:txBody>
          <a:bodyPr anchorCtr="0" anchor="t" bIns="0" lIns="0" spcFirstLastPara="1" rIns="0" wrap="square" tIns="0">
            <a:spAutoFit/>
          </a:bodyPr>
          <a:lstStyle/>
          <a:p>
            <a:pPr indent="-200501" lvl="0" marL="200501" rtl="0" algn="l">
              <a:lnSpc>
                <a:spcPct val="90000"/>
              </a:lnSpc>
              <a:spcBef>
                <a:spcPts val="0"/>
              </a:spcBef>
              <a:spcAft>
                <a:spcPts val="0"/>
              </a:spcAft>
              <a:buSzPts val="1400"/>
              <a:buNone/>
            </a:pPr>
            <a:r>
              <a:rPr lang="en-IN"/>
              <a:t>January 27, 2023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29"/>
          <p:cNvSpPr txBox="1"/>
          <p:nvPr>
            <p:ph type="title"/>
          </p:nvPr>
        </p:nvSpPr>
        <p:spPr>
          <a:xfrm>
            <a:off x="483827" y="484188"/>
            <a:ext cx="4735873" cy="886397"/>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Clr>
                <a:schemeClr val="dk2"/>
              </a:buClr>
              <a:buSzPts val="1800"/>
              <a:buNone/>
            </a:pPr>
            <a:r>
              <a:rPr lang="en-IN"/>
              <a:t>Infomineo has a unique</a:t>
            </a:r>
            <a:br>
              <a:rPr lang="en-IN"/>
            </a:br>
            <a:r>
              <a:rPr lang="en-IN"/>
              <a:t>approach to Data Analytics</a:t>
            </a:r>
            <a:endParaRPr/>
          </a:p>
        </p:txBody>
      </p:sp>
      <p:sp>
        <p:nvSpPr>
          <p:cNvPr id="631" name="Google Shape;631;p29"/>
          <p:cNvSpPr txBox="1"/>
          <p:nvPr/>
        </p:nvSpPr>
        <p:spPr>
          <a:xfrm>
            <a:off x="550863" y="2371970"/>
            <a:ext cx="4438923" cy="4431983"/>
          </a:xfrm>
          <a:prstGeom prst="rect">
            <a:avLst/>
          </a:prstGeom>
          <a:noFill/>
          <a:ln>
            <a:noFill/>
          </a:ln>
        </p:spPr>
        <p:txBody>
          <a:bodyPr anchorCtr="0" anchor="t" bIns="0" lIns="0" spcFirstLastPara="1" rIns="0" wrap="square" tIns="0">
            <a:spAutoFit/>
          </a:bodyPr>
          <a:lstStyle/>
          <a:p>
            <a:pPr indent="-176213" lvl="1" marL="176213" marR="0" rtl="0" algn="l">
              <a:lnSpc>
                <a:spcPct val="100000"/>
              </a:lnSpc>
              <a:spcBef>
                <a:spcPts val="0"/>
              </a:spcBef>
              <a:spcAft>
                <a:spcPts val="0"/>
              </a:spcAft>
              <a:buClr>
                <a:schemeClr val="dk2"/>
              </a:buClr>
              <a:buSzPts val="1440"/>
              <a:buFont typeface="Noto Sans Symbols"/>
              <a:buChar char="▪"/>
            </a:pPr>
            <a:r>
              <a:rPr b="0" i="0" lang="en-IN" sz="1600" u="none" cap="none" strike="noStrike">
                <a:solidFill>
                  <a:schemeClr val="dk1"/>
                </a:solidFill>
                <a:latin typeface="Calibri"/>
                <a:ea typeface="Calibri"/>
                <a:cs typeface="Calibri"/>
                <a:sym typeface="Calibri"/>
              </a:rPr>
              <a:t>Most Data analytics companies provide </a:t>
            </a:r>
            <a:r>
              <a:rPr b="1" i="0" lang="en-IN" sz="1600" u="none" cap="none" strike="noStrike">
                <a:solidFill>
                  <a:schemeClr val="dk1"/>
                </a:solidFill>
                <a:latin typeface="Calibri"/>
                <a:ea typeface="Calibri"/>
                <a:cs typeface="Calibri"/>
                <a:sym typeface="Calibri"/>
              </a:rPr>
              <a:t>standard models </a:t>
            </a:r>
            <a:r>
              <a:rPr b="0" i="0" lang="en-IN" sz="1600" u="none" cap="none" strike="noStrike">
                <a:solidFill>
                  <a:schemeClr val="dk1"/>
                </a:solidFill>
                <a:latin typeface="Calibri"/>
                <a:ea typeface="Calibri"/>
                <a:cs typeface="Calibri"/>
                <a:sym typeface="Calibri"/>
              </a:rPr>
              <a:t>that they transpose from a client to another</a:t>
            </a:r>
            <a:endParaRPr b="0" i="0" sz="1400" u="none" cap="none" strike="noStrike">
              <a:solidFill>
                <a:srgbClr val="000000"/>
              </a:solidFill>
              <a:latin typeface="Arial"/>
              <a:ea typeface="Arial"/>
              <a:cs typeface="Arial"/>
              <a:sym typeface="Arial"/>
            </a:endParaRPr>
          </a:p>
          <a:p>
            <a:pPr indent="-84773" lvl="1" marL="176213" marR="0" rtl="0" algn="l">
              <a:lnSpc>
                <a:spcPct val="100000"/>
              </a:lnSpc>
              <a:spcBef>
                <a:spcPts val="0"/>
              </a:spcBef>
              <a:spcAft>
                <a:spcPts val="0"/>
              </a:spcAft>
              <a:buClr>
                <a:schemeClr val="dk2"/>
              </a:buClr>
              <a:buSzPts val="1440"/>
              <a:buFont typeface="Noto Sans Symbols"/>
              <a:buNone/>
            </a:pPr>
            <a:r>
              <a:t/>
            </a:r>
            <a:endParaRPr b="0" i="0" sz="1600" u="none" cap="none" strike="noStrike">
              <a:solidFill>
                <a:schemeClr val="dk1"/>
              </a:solidFill>
              <a:latin typeface="Calibri"/>
              <a:ea typeface="Calibri"/>
              <a:cs typeface="Calibri"/>
              <a:sym typeface="Calibri"/>
            </a:endParaRPr>
          </a:p>
          <a:p>
            <a:pPr indent="-176213" lvl="1" marL="176213" marR="0" rtl="0" algn="l">
              <a:lnSpc>
                <a:spcPct val="100000"/>
              </a:lnSpc>
              <a:spcBef>
                <a:spcPts val="0"/>
              </a:spcBef>
              <a:spcAft>
                <a:spcPts val="0"/>
              </a:spcAft>
              <a:buClr>
                <a:schemeClr val="dk2"/>
              </a:buClr>
              <a:buSzPts val="1440"/>
              <a:buFont typeface="Noto Sans Symbols"/>
              <a:buChar char="▪"/>
            </a:pPr>
            <a:r>
              <a:rPr b="0" i="0" lang="en-IN" sz="1600" u="none" cap="none" strike="noStrike">
                <a:solidFill>
                  <a:schemeClr val="dk1"/>
                </a:solidFill>
                <a:latin typeface="Calibri"/>
                <a:ea typeface="Calibri"/>
                <a:cs typeface="Calibri"/>
                <a:sym typeface="Calibri"/>
              </a:rPr>
              <a:t>Often Data analytics companies provides models that stay in the state of Proof-Of-Concept because integration with IT teams is not complete</a:t>
            </a:r>
            <a:endParaRPr b="0" i="0" sz="1400" u="none" cap="none" strike="noStrike">
              <a:solidFill>
                <a:srgbClr val="000000"/>
              </a:solidFill>
              <a:latin typeface="Arial"/>
              <a:ea typeface="Arial"/>
              <a:cs typeface="Arial"/>
              <a:sym typeface="Arial"/>
            </a:endParaRPr>
          </a:p>
          <a:p>
            <a:pPr indent="-84773" lvl="1" marL="176213" marR="0" rtl="0" algn="l">
              <a:lnSpc>
                <a:spcPct val="100000"/>
              </a:lnSpc>
              <a:spcBef>
                <a:spcPts val="0"/>
              </a:spcBef>
              <a:spcAft>
                <a:spcPts val="0"/>
              </a:spcAft>
              <a:buClr>
                <a:schemeClr val="dk2"/>
              </a:buClr>
              <a:buSzPts val="1440"/>
              <a:buFont typeface="Noto Sans Symbols"/>
              <a:buNone/>
            </a:pPr>
            <a:r>
              <a:t/>
            </a:r>
            <a:endParaRPr b="0" i="0" sz="1600" u="none" cap="none" strike="noStrike">
              <a:solidFill>
                <a:schemeClr val="dk1"/>
              </a:solidFill>
              <a:latin typeface="Calibri"/>
              <a:ea typeface="Calibri"/>
              <a:cs typeface="Calibri"/>
              <a:sym typeface="Calibri"/>
            </a:endParaRPr>
          </a:p>
          <a:p>
            <a:pPr indent="-176213" lvl="1" marL="176213" marR="0" rtl="0" algn="l">
              <a:lnSpc>
                <a:spcPct val="100000"/>
              </a:lnSpc>
              <a:spcBef>
                <a:spcPts val="0"/>
              </a:spcBef>
              <a:spcAft>
                <a:spcPts val="0"/>
              </a:spcAft>
              <a:buClr>
                <a:schemeClr val="dk2"/>
              </a:buClr>
              <a:buSzPts val="1440"/>
              <a:buFont typeface="Noto Sans Symbols"/>
              <a:buChar char="▪"/>
            </a:pPr>
            <a:r>
              <a:rPr b="0" i="0" lang="en-IN" sz="1600" u="none" cap="none" strike="noStrike">
                <a:solidFill>
                  <a:schemeClr val="dk1"/>
                </a:solidFill>
                <a:latin typeface="Calibri"/>
                <a:ea typeface="Calibri"/>
                <a:cs typeface="Calibri"/>
                <a:sym typeface="Calibri"/>
              </a:rPr>
              <a:t>Most Data analytics providers are specialized in Visualization tools : Tableau, Power Bi etc.</a:t>
            </a:r>
            <a:endParaRPr b="0" i="0" sz="1400" u="none" cap="none" strike="noStrike">
              <a:solidFill>
                <a:srgbClr val="000000"/>
              </a:solidFill>
              <a:latin typeface="Arial"/>
              <a:ea typeface="Arial"/>
              <a:cs typeface="Arial"/>
              <a:sym typeface="Arial"/>
            </a:endParaRPr>
          </a:p>
          <a:p>
            <a:pPr indent="-84773" lvl="1" marL="176213" marR="0" rtl="0" algn="l">
              <a:lnSpc>
                <a:spcPct val="100000"/>
              </a:lnSpc>
              <a:spcBef>
                <a:spcPts val="0"/>
              </a:spcBef>
              <a:spcAft>
                <a:spcPts val="0"/>
              </a:spcAft>
              <a:buClr>
                <a:schemeClr val="dk2"/>
              </a:buClr>
              <a:buSzPts val="1440"/>
              <a:buFont typeface="Noto Sans Symbols"/>
              <a:buNone/>
            </a:pPr>
            <a:r>
              <a:t/>
            </a:r>
            <a:endParaRPr b="0" i="0" sz="1600" u="none" cap="none" strike="noStrike">
              <a:solidFill>
                <a:schemeClr val="dk1"/>
              </a:solidFill>
              <a:latin typeface="Calibri"/>
              <a:ea typeface="Calibri"/>
              <a:cs typeface="Calibri"/>
              <a:sym typeface="Calibri"/>
            </a:endParaRPr>
          </a:p>
          <a:p>
            <a:pPr indent="-176213" lvl="1" marL="176213" marR="0" rtl="0" algn="l">
              <a:lnSpc>
                <a:spcPct val="100000"/>
              </a:lnSpc>
              <a:spcBef>
                <a:spcPts val="0"/>
              </a:spcBef>
              <a:spcAft>
                <a:spcPts val="0"/>
              </a:spcAft>
              <a:buClr>
                <a:schemeClr val="dk2"/>
              </a:buClr>
              <a:buSzPts val="1440"/>
              <a:buFont typeface="Noto Sans Symbols"/>
              <a:buChar char="▪"/>
            </a:pPr>
            <a:r>
              <a:rPr b="0" i="0" lang="en-IN" sz="1600" u="none" cap="none" strike="noStrike">
                <a:solidFill>
                  <a:schemeClr val="dk1"/>
                </a:solidFill>
                <a:latin typeface="Calibri"/>
                <a:ea typeface="Calibri"/>
                <a:cs typeface="Calibri"/>
                <a:sym typeface="Calibri"/>
              </a:rPr>
              <a:t>Most providers work on a </a:t>
            </a:r>
            <a:r>
              <a:rPr b="1" i="0" lang="en-IN" sz="1600" u="none" cap="none" strike="noStrike">
                <a:solidFill>
                  <a:schemeClr val="dk1"/>
                </a:solidFill>
                <a:latin typeface="Calibri"/>
                <a:ea typeface="Calibri"/>
                <a:cs typeface="Calibri"/>
                <a:sym typeface="Calibri"/>
              </a:rPr>
              <a:t>project basis – </a:t>
            </a:r>
            <a:r>
              <a:rPr b="0" i="0" lang="en-IN" sz="1600" u="none" cap="none" strike="noStrike">
                <a:solidFill>
                  <a:schemeClr val="dk1"/>
                </a:solidFill>
                <a:latin typeface="Calibri"/>
                <a:ea typeface="Calibri"/>
                <a:cs typeface="Calibri"/>
                <a:sym typeface="Calibri"/>
              </a:rPr>
              <a:t>The models are afterwards difficult to maintain over time by the clients' teams</a:t>
            </a:r>
            <a:endParaRPr b="0" i="0" sz="1400" u="none" cap="none" strike="noStrike">
              <a:solidFill>
                <a:srgbClr val="000000"/>
              </a:solidFill>
              <a:latin typeface="Arial"/>
              <a:ea typeface="Arial"/>
              <a:cs typeface="Arial"/>
              <a:sym typeface="Arial"/>
            </a:endParaRPr>
          </a:p>
          <a:p>
            <a:pPr indent="-84773" lvl="1" marL="176213" marR="0" rtl="0" algn="l">
              <a:lnSpc>
                <a:spcPct val="100000"/>
              </a:lnSpc>
              <a:spcBef>
                <a:spcPts val="0"/>
              </a:spcBef>
              <a:spcAft>
                <a:spcPts val="0"/>
              </a:spcAft>
              <a:buClr>
                <a:schemeClr val="dk2"/>
              </a:buClr>
              <a:buSzPts val="1440"/>
              <a:buFont typeface="Noto Sans Symbols"/>
              <a:buNone/>
            </a:pPr>
            <a:r>
              <a:t/>
            </a:r>
            <a:endParaRPr b="0" i="0" sz="1600" u="none" cap="none" strike="noStrike">
              <a:solidFill>
                <a:schemeClr val="dk1"/>
              </a:solidFill>
              <a:latin typeface="Calibri"/>
              <a:ea typeface="Calibri"/>
              <a:cs typeface="Calibri"/>
              <a:sym typeface="Calibri"/>
            </a:endParaRPr>
          </a:p>
          <a:p>
            <a:pPr indent="-176213" lvl="1" marL="176213" marR="0" rtl="0" algn="l">
              <a:lnSpc>
                <a:spcPct val="100000"/>
              </a:lnSpc>
              <a:spcBef>
                <a:spcPts val="0"/>
              </a:spcBef>
              <a:spcAft>
                <a:spcPts val="0"/>
              </a:spcAft>
              <a:buClr>
                <a:schemeClr val="dk2"/>
              </a:buClr>
              <a:buSzPts val="1440"/>
              <a:buFont typeface="Noto Sans Symbols"/>
              <a:buChar char="▪"/>
            </a:pPr>
            <a:r>
              <a:rPr b="0" i="0" lang="en-IN" sz="1600" u="none" cap="none" strike="noStrike">
                <a:solidFill>
                  <a:schemeClr val="dk1"/>
                </a:solidFill>
                <a:latin typeface="Calibri"/>
                <a:ea typeface="Calibri"/>
                <a:cs typeface="Calibri"/>
                <a:sym typeface="Calibri"/>
              </a:rPr>
              <a:t>The providers retain rights on the Intellectual property they generate</a:t>
            </a:r>
            <a:br>
              <a:rPr b="0" i="0" lang="en-IN" sz="1600" u="none" cap="none" strike="noStrike">
                <a:solidFill>
                  <a:schemeClr val="dk1"/>
                </a:solidFill>
                <a:latin typeface="Calibri"/>
                <a:ea typeface="Calibri"/>
                <a:cs typeface="Calibri"/>
                <a:sym typeface="Calibri"/>
              </a:rPr>
            </a:br>
            <a:endParaRPr b="0" i="0" sz="1600" u="none" cap="none" strike="noStrike">
              <a:solidFill>
                <a:schemeClr val="dk1"/>
              </a:solidFill>
              <a:latin typeface="Calibri"/>
              <a:ea typeface="Calibri"/>
              <a:cs typeface="Calibri"/>
              <a:sym typeface="Calibri"/>
            </a:endParaRPr>
          </a:p>
        </p:txBody>
      </p:sp>
      <p:sp>
        <p:nvSpPr>
          <p:cNvPr id="632" name="Google Shape;632;p29"/>
          <p:cNvSpPr txBox="1"/>
          <p:nvPr/>
        </p:nvSpPr>
        <p:spPr>
          <a:xfrm>
            <a:off x="550863" y="1830771"/>
            <a:ext cx="4438923" cy="292388"/>
          </a:xfrm>
          <a:prstGeom prst="rect">
            <a:avLst/>
          </a:prstGeom>
          <a:noFill/>
          <a:ln>
            <a:noFill/>
          </a:ln>
        </p:spPr>
        <p:txBody>
          <a:bodyPr anchorCtr="0" anchor="t" bIns="0" lIns="0" spcFirstLastPara="1" rIns="0" wrap="square" tIns="0">
            <a:spAutoFit/>
          </a:bodyPr>
          <a:lstStyle/>
          <a:p>
            <a:pPr indent="0" lvl="0" marL="0" marR="0" rtl="0" algn="l">
              <a:lnSpc>
                <a:spcPct val="95000"/>
              </a:lnSpc>
              <a:spcBef>
                <a:spcPts val="0"/>
              </a:spcBef>
              <a:spcAft>
                <a:spcPts val="0"/>
              </a:spcAft>
              <a:buClr>
                <a:schemeClr val="accent1"/>
              </a:buClr>
              <a:buSzPts val="2000"/>
              <a:buFont typeface="Arial"/>
              <a:buNone/>
            </a:pPr>
            <a:r>
              <a:rPr b="0" i="0" lang="en-IN" sz="2000" u="none" cap="none" strike="noStrike">
                <a:solidFill>
                  <a:schemeClr val="accent1"/>
                </a:solidFill>
                <a:latin typeface="Lato Black"/>
                <a:ea typeface="Lato Black"/>
                <a:cs typeface="Lato Black"/>
                <a:sym typeface="Lato Black"/>
              </a:rPr>
              <a:t>Traditional model</a:t>
            </a:r>
            <a:endParaRPr b="0" i="0" sz="1400" u="none" cap="none" strike="noStrike">
              <a:solidFill>
                <a:srgbClr val="000000"/>
              </a:solidFill>
              <a:latin typeface="Arial"/>
              <a:ea typeface="Arial"/>
              <a:cs typeface="Arial"/>
              <a:sym typeface="Arial"/>
            </a:endParaRPr>
          </a:p>
        </p:txBody>
      </p:sp>
      <p:grpSp>
        <p:nvGrpSpPr>
          <p:cNvPr id="633" name="Google Shape;633;p29"/>
          <p:cNvGrpSpPr/>
          <p:nvPr/>
        </p:nvGrpSpPr>
        <p:grpSpPr>
          <a:xfrm>
            <a:off x="9557568" y="103724"/>
            <a:ext cx="1046733" cy="468742"/>
            <a:chOff x="10976464" y="135255"/>
            <a:chExt cx="1046733" cy="468742"/>
          </a:xfrm>
        </p:grpSpPr>
        <p:sp>
          <p:nvSpPr>
            <p:cNvPr id="634" name="Google Shape;634;p29"/>
            <p:cNvSpPr txBox="1"/>
            <p:nvPr/>
          </p:nvSpPr>
          <p:spPr>
            <a:xfrm>
              <a:off x="10976464" y="292682"/>
              <a:ext cx="533800" cy="153888"/>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000"/>
                <a:buFont typeface="Arial"/>
                <a:buNone/>
              </a:pPr>
              <a:r>
                <a:rPr b="0" i="0" lang="en-IN" sz="1000" u="none" cap="none" strike="noStrike">
                  <a:solidFill>
                    <a:schemeClr val="lt1"/>
                  </a:solidFill>
                  <a:latin typeface="Franklin Gothic"/>
                  <a:ea typeface="Franklin Gothic"/>
                  <a:cs typeface="Franklin Gothic"/>
                  <a:sym typeface="Franklin Gothic"/>
                </a:rPr>
                <a:t>Analytics</a:t>
              </a:r>
              <a:endParaRPr b="0" i="0" sz="1400" u="none" cap="none" strike="noStrike">
                <a:solidFill>
                  <a:srgbClr val="000000"/>
                </a:solidFill>
                <a:latin typeface="Arial"/>
                <a:ea typeface="Arial"/>
                <a:cs typeface="Arial"/>
                <a:sym typeface="Arial"/>
              </a:endParaRPr>
            </a:p>
          </p:txBody>
        </p:sp>
        <p:sp>
          <p:nvSpPr>
            <p:cNvPr id="635" name="Google Shape;635;p29"/>
            <p:cNvSpPr/>
            <p:nvPr/>
          </p:nvSpPr>
          <p:spPr>
            <a:xfrm>
              <a:off x="11554453" y="135255"/>
              <a:ext cx="468744" cy="468742"/>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Calibri"/>
                <a:ea typeface="Calibri"/>
                <a:cs typeface="Calibri"/>
                <a:sym typeface="Calibri"/>
              </a:endParaRPr>
            </a:p>
          </p:txBody>
        </p:sp>
      </p:grpSp>
      <p:pic>
        <p:nvPicPr>
          <p:cNvPr id="636" name="Google Shape;636;p29"/>
          <p:cNvPicPr preferRelativeResize="0"/>
          <p:nvPr/>
        </p:nvPicPr>
        <p:blipFill rotWithShape="1">
          <a:blip r:embed="rId3">
            <a:alphaModFix/>
          </a:blip>
          <a:srcRect b="0" l="0" r="0" t="0"/>
          <a:stretch/>
        </p:blipFill>
        <p:spPr>
          <a:xfrm>
            <a:off x="10193776" y="161942"/>
            <a:ext cx="352305" cy="352305"/>
          </a:xfrm>
          <a:prstGeom prst="rect">
            <a:avLst/>
          </a:prstGeom>
          <a:noFill/>
          <a:ln>
            <a:noFill/>
          </a:ln>
        </p:spPr>
      </p:pic>
      <p:sp>
        <p:nvSpPr>
          <p:cNvPr id="637" name="Google Shape;637;p29"/>
          <p:cNvSpPr txBox="1"/>
          <p:nvPr/>
        </p:nvSpPr>
        <p:spPr>
          <a:xfrm>
            <a:off x="5498205" y="2371970"/>
            <a:ext cx="4438923" cy="3939540"/>
          </a:xfrm>
          <a:prstGeom prst="rect">
            <a:avLst/>
          </a:prstGeom>
          <a:noFill/>
          <a:ln>
            <a:noFill/>
          </a:ln>
        </p:spPr>
        <p:txBody>
          <a:bodyPr anchorCtr="0" anchor="t" bIns="0" lIns="0" spcFirstLastPara="1" rIns="0" wrap="square" tIns="0">
            <a:spAutoFit/>
          </a:bodyPr>
          <a:lstStyle/>
          <a:p>
            <a:pPr indent="-176213" lvl="1" marL="176213" marR="0" rtl="0" algn="just">
              <a:lnSpc>
                <a:spcPct val="100000"/>
              </a:lnSpc>
              <a:spcBef>
                <a:spcPts val="0"/>
              </a:spcBef>
              <a:spcAft>
                <a:spcPts val="0"/>
              </a:spcAft>
              <a:buClr>
                <a:schemeClr val="accent1"/>
              </a:buClr>
              <a:buSzPts val="1440"/>
              <a:buFont typeface="Noto Sans Symbols"/>
              <a:buChar char="▪"/>
            </a:pPr>
            <a:r>
              <a:rPr b="0" i="0" lang="en-IN" sz="1600" u="none" cap="none" strike="noStrike">
                <a:solidFill>
                  <a:schemeClr val="lt1"/>
                </a:solidFill>
                <a:latin typeface="Calibri"/>
                <a:ea typeface="Calibri"/>
                <a:cs typeface="Calibri"/>
                <a:sym typeface="Calibri"/>
              </a:rPr>
              <a:t>We are </a:t>
            </a:r>
            <a:r>
              <a:rPr b="1" i="0" lang="en-IN" sz="1600" u="none" cap="none" strike="noStrike">
                <a:solidFill>
                  <a:schemeClr val="lt1"/>
                </a:solidFill>
                <a:latin typeface="Calibri"/>
                <a:ea typeface="Calibri"/>
                <a:cs typeface="Calibri"/>
                <a:sym typeface="Calibri"/>
              </a:rPr>
              <a:t>problem solvers</a:t>
            </a:r>
            <a:r>
              <a:rPr b="0" i="0" lang="en-IN" sz="1600" u="none" cap="none" strike="noStrike">
                <a:solidFill>
                  <a:schemeClr val="lt1"/>
                </a:solidFill>
                <a:latin typeface="Calibri"/>
                <a:ea typeface="Calibri"/>
                <a:cs typeface="Calibri"/>
                <a:sym typeface="Calibri"/>
              </a:rPr>
              <a:t>, we need to understand your question or challenge and will find the data &amp; models which answers your question</a:t>
            </a:r>
            <a:endParaRPr b="0" i="0" sz="1400" u="none" cap="none" strike="noStrike">
              <a:solidFill>
                <a:srgbClr val="000000"/>
              </a:solidFill>
              <a:latin typeface="Arial"/>
              <a:ea typeface="Arial"/>
              <a:cs typeface="Arial"/>
              <a:sym typeface="Arial"/>
            </a:endParaRPr>
          </a:p>
          <a:p>
            <a:pPr indent="-84773" lvl="1" marL="176213" marR="0" rtl="0" algn="just">
              <a:lnSpc>
                <a:spcPct val="100000"/>
              </a:lnSpc>
              <a:spcBef>
                <a:spcPts val="0"/>
              </a:spcBef>
              <a:spcAft>
                <a:spcPts val="0"/>
              </a:spcAft>
              <a:buClr>
                <a:schemeClr val="accent1"/>
              </a:buClr>
              <a:buSzPts val="1440"/>
              <a:buFont typeface="Noto Sans Symbols"/>
              <a:buNone/>
            </a:pPr>
            <a:r>
              <a:t/>
            </a:r>
            <a:endParaRPr b="0" i="0" sz="1600" u="none" cap="none" strike="noStrike">
              <a:solidFill>
                <a:schemeClr val="lt1"/>
              </a:solidFill>
              <a:latin typeface="Calibri"/>
              <a:ea typeface="Calibri"/>
              <a:cs typeface="Calibri"/>
              <a:sym typeface="Calibri"/>
            </a:endParaRPr>
          </a:p>
          <a:p>
            <a:pPr indent="-176213" lvl="1" marL="176213" marR="0" rtl="0" algn="just">
              <a:lnSpc>
                <a:spcPct val="100000"/>
              </a:lnSpc>
              <a:spcBef>
                <a:spcPts val="0"/>
              </a:spcBef>
              <a:spcAft>
                <a:spcPts val="0"/>
              </a:spcAft>
              <a:buClr>
                <a:schemeClr val="accent1"/>
              </a:buClr>
              <a:buSzPts val="1440"/>
              <a:buFont typeface="Noto Sans Symbols"/>
              <a:buChar char="▪"/>
            </a:pPr>
            <a:r>
              <a:rPr b="0" i="0" lang="en-IN" sz="1600" u="none" cap="none" strike="noStrike">
                <a:solidFill>
                  <a:schemeClr val="lt1"/>
                </a:solidFill>
                <a:latin typeface="Calibri"/>
                <a:ea typeface="Calibri"/>
                <a:cs typeface="Calibri"/>
                <a:sym typeface="Calibri"/>
              </a:rPr>
              <a:t>We have a multi capabilities team that can provide you an end-to-end approach from cleaning the data to visualizing the model output</a:t>
            </a:r>
            <a:endParaRPr b="0" i="0" sz="1400" u="none" cap="none" strike="noStrike">
              <a:solidFill>
                <a:srgbClr val="000000"/>
              </a:solidFill>
              <a:latin typeface="Arial"/>
              <a:ea typeface="Arial"/>
              <a:cs typeface="Arial"/>
              <a:sym typeface="Arial"/>
            </a:endParaRPr>
          </a:p>
          <a:p>
            <a:pPr indent="-84773" lvl="1" marL="176213" marR="0" rtl="0" algn="just">
              <a:lnSpc>
                <a:spcPct val="100000"/>
              </a:lnSpc>
              <a:spcBef>
                <a:spcPts val="0"/>
              </a:spcBef>
              <a:spcAft>
                <a:spcPts val="0"/>
              </a:spcAft>
              <a:buClr>
                <a:schemeClr val="accent1"/>
              </a:buClr>
              <a:buSzPts val="1440"/>
              <a:buFont typeface="Noto Sans Symbols"/>
              <a:buNone/>
            </a:pPr>
            <a:r>
              <a:t/>
            </a:r>
            <a:endParaRPr b="0" i="0" sz="1600" u="none" cap="none" strike="noStrike">
              <a:solidFill>
                <a:schemeClr val="lt1"/>
              </a:solidFill>
              <a:latin typeface="Calibri"/>
              <a:ea typeface="Calibri"/>
              <a:cs typeface="Calibri"/>
              <a:sym typeface="Calibri"/>
            </a:endParaRPr>
          </a:p>
          <a:p>
            <a:pPr indent="-176213" lvl="1" marL="176213" marR="0" rtl="0" algn="just">
              <a:lnSpc>
                <a:spcPct val="100000"/>
              </a:lnSpc>
              <a:spcBef>
                <a:spcPts val="0"/>
              </a:spcBef>
              <a:spcAft>
                <a:spcPts val="0"/>
              </a:spcAft>
              <a:buClr>
                <a:schemeClr val="accent1"/>
              </a:buClr>
              <a:buSzPts val="1440"/>
              <a:buFont typeface="Noto Sans Symbols"/>
              <a:buChar char="▪"/>
            </a:pPr>
            <a:r>
              <a:rPr b="0" i="0" lang="en-IN" sz="1600" u="none" cap="none" strike="noStrike">
                <a:solidFill>
                  <a:schemeClr val="lt1"/>
                </a:solidFill>
                <a:latin typeface="Calibri"/>
                <a:ea typeface="Calibri"/>
                <a:cs typeface="Calibri"/>
                <a:sym typeface="Calibri"/>
              </a:rPr>
              <a:t>We work on a </a:t>
            </a:r>
            <a:r>
              <a:rPr b="1" i="0" lang="en-IN" sz="1600" u="none" cap="none" strike="noStrike">
                <a:solidFill>
                  <a:schemeClr val="lt1"/>
                </a:solidFill>
                <a:latin typeface="Calibri"/>
                <a:ea typeface="Calibri"/>
                <a:cs typeface="Calibri"/>
                <a:sym typeface="Calibri"/>
              </a:rPr>
              <a:t>retainer basis</a:t>
            </a:r>
            <a:r>
              <a:rPr b="0" i="0" lang="en-IN" sz="1600" u="none" cap="none" strike="noStrike">
                <a:solidFill>
                  <a:schemeClr val="lt1"/>
                </a:solidFill>
                <a:latin typeface="Calibri"/>
                <a:ea typeface="Calibri"/>
                <a:cs typeface="Calibri"/>
                <a:sym typeface="Calibri"/>
              </a:rPr>
              <a:t>, we are an extension of your team, and make it easy to work with us, which 1/minimizes the time you spend on paperwork and 2/allows you to work with us on an iterative basis</a:t>
            </a:r>
            <a:endParaRPr b="0" i="0" sz="1400" u="none" cap="none" strike="noStrike">
              <a:solidFill>
                <a:srgbClr val="000000"/>
              </a:solidFill>
              <a:latin typeface="Arial"/>
              <a:ea typeface="Arial"/>
              <a:cs typeface="Arial"/>
              <a:sym typeface="Arial"/>
            </a:endParaRPr>
          </a:p>
          <a:p>
            <a:pPr indent="-84773" lvl="1" marL="176213" marR="0" rtl="0" algn="just">
              <a:lnSpc>
                <a:spcPct val="100000"/>
              </a:lnSpc>
              <a:spcBef>
                <a:spcPts val="0"/>
              </a:spcBef>
              <a:spcAft>
                <a:spcPts val="0"/>
              </a:spcAft>
              <a:buClr>
                <a:schemeClr val="accent1"/>
              </a:buClr>
              <a:buSzPts val="1440"/>
              <a:buFont typeface="Noto Sans Symbols"/>
              <a:buNone/>
            </a:pPr>
            <a:r>
              <a:t/>
            </a:r>
            <a:endParaRPr b="0" i="0" sz="1600" u="none" cap="none" strike="noStrike">
              <a:solidFill>
                <a:schemeClr val="lt1"/>
              </a:solidFill>
              <a:latin typeface="Calibri"/>
              <a:ea typeface="Calibri"/>
              <a:cs typeface="Calibri"/>
              <a:sym typeface="Calibri"/>
            </a:endParaRPr>
          </a:p>
          <a:p>
            <a:pPr indent="-176213" lvl="1" marL="176213" marR="0" rtl="0" algn="just">
              <a:lnSpc>
                <a:spcPct val="100000"/>
              </a:lnSpc>
              <a:spcBef>
                <a:spcPts val="0"/>
              </a:spcBef>
              <a:spcAft>
                <a:spcPts val="0"/>
              </a:spcAft>
              <a:buClr>
                <a:schemeClr val="accent1"/>
              </a:buClr>
              <a:buSzPts val="1440"/>
              <a:buFont typeface="Noto Sans Symbols"/>
              <a:buChar char="▪"/>
            </a:pPr>
            <a:r>
              <a:rPr b="0" i="0" lang="en-IN" sz="1600" u="none" cap="none" strike="noStrike">
                <a:solidFill>
                  <a:schemeClr val="lt1"/>
                </a:solidFill>
                <a:latin typeface="Calibri"/>
                <a:ea typeface="Calibri"/>
                <a:cs typeface="Calibri"/>
                <a:sym typeface="Calibri"/>
              </a:rPr>
              <a:t>The output is co-constructed with our client and not a model taken off the shelf</a:t>
            </a:r>
            <a:endParaRPr b="0" i="0" sz="1400" u="none" cap="none" strike="noStrike">
              <a:solidFill>
                <a:srgbClr val="000000"/>
              </a:solidFill>
              <a:highlight>
                <a:srgbClr val="008000"/>
              </a:highlight>
              <a:latin typeface="Arial"/>
              <a:ea typeface="Arial"/>
              <a:cs typeface="Arial"/>
              <a:sym typeface="Arial"/>
            </a:endParaRPr>
          </a:p>
        </p:txBody>
      </p:sp>
      <p:sp>
        <p:nvSpPr>
          <p:cNvPr id="638" name="Google Shape;638;p29"/>
          <p:cNvSpPr txBox="1"/>
          <p:nvPr/>
        </p:nvSpPr>
        <p:spPr>
          <a:xfrm>
            <a:off x="5498205" y="1830771"/>
            <a:ext cx="4859740" cy="292388"/>
          </a:xfrm>
          <a:prstGeom prst="rect">
            <a:avLst/>
          </a:prstGeom>
          <a:noFill/>
          <a:ln>
            <a:noFill/>
          </a:ln>
        </p:spPr>
        <p:txBody>
          <a:bodyPr anchorCtr="0" anchor="t" bIns="0" lIns="0" spcFirstLastPara="1" rIns="0" wrap="square" tIns="0">
            <a:spAutoFit/>
          </a:bodyPr>
          <a:lstStyle/>
          <a:p>
            <a:pPr indent="0" lvl="0" marL="0" marR="0" rtl="0" algn="l">
              <a:lnSpc>
                <a:spcPct val="95000"/>
              </a:lnSpc>
              <a:spcBef>
                <a:spcPts val="0"/>
              </a:spcBef>
              <a:spcAft>
                <a:spcPts val="0"/>
              </a:spcAft>
              <a:buClr>
                <a:schemeClr val="accent1"/>
              </a:buClr>
              <a:buSzPts val="2000"/>
              <a:buFont typeface="Arial"/>
              <a:buNone/>
            </a:pPr>
            <a:r>
              <a:rPr b="0" i="0" lang="en-IN" sz="2000" u="none" cap="none" strike="noStrike">
                <a:solidFill>
                  <a:schemeClr val="accent1"/>
                </a:solidFill>
                <a:latin typeface="Lato Black"/>
                <a:ea typeface="Lato Black"/>
                <a:cs typeface="Lato Black"/>
                <a:sym typeface="Lato Black"/>
              </a:rPr>
              <a:t>Infomineo model</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30"/>
          <p:cNvSpPr txBox="1"/>
          <p:nvPr>
            <p:ph type="title"/>
          </p:nvPr>
        </p:nvSpPr>
        <p:spPr>
          <a:xfrm>
            <a:off x="466375" y="1264374"/>
            <a:ext cx="9725386" cy="443198"/>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3200"/>
              <a:buNone/>
            </a:pPr>
            <a:r>
              <a:rPr lang="en-IN"/>
              <a:t>Technologies Infomineo can be handling  </a:t>
            </a:r>
            <a:endParaRPr/>
          </a:p>
        </p:txBody>
      </p:sp>
      <p:sp>
        <p:nvSpPr>
          <p:cNvPr id="644" name="Google Shape;644;p30"/>
          <p:cNvSpPr/>
          <p:nvPr/>
        </p:nvSpPr>
        <p:spPr>
          <a:xfrm>
            <a:off x="466375" y="1933829"/>
            <a:ext cx="1012102" cy="388664"/>
          </a:xfrm>
          <a:prstGeom prst="rect">
            <a:avLst/>
          </a:prstGeom>
          <a:solidFill>
            <a:srgbClr val="66D5FF"/>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64"/>
              <a:buFont typeface="Arial"/>
              <a:buNone/>
            </a:pPr>
            <a:r>
              <a:rPr b="0" i="0" lang="en-IN" sz="964" u="none" cap="none" strike="noStrike">
                <a:solidFill>
                  <a:srgbClr val="FFFFFF"/>
                </a:solidFill>
                <a:latin typeface="Calibri"/>
                <a:ea typeface="Calibri"/>
                <a:cs typeface="Calibri"/>
                <a:sym typeface="Calibri"/>
              </a:rPr>
              <a:t>Capabilities we already have</a:t>
            </a:r>
            <a:endParaRPr b="0" i="0" sz="1400" u="none" cap="none" strike="noStrike">
              <a:solidFill>
                <a:srgbClr val="000000"/>
              </a:solidFill>
              <a:latin typeface="Arial"/>
              <a:ea typeface="Arial"/>
              <a:cs typeface="Arial"/>
              <a:sym typeface="Arial"/>
            </a:endParaRPr>
          </a:p>
        </p:txBody>
      </p:sp>
      <p:sp>
        <p:nvSpPr>
          <p:cNvPr id="645" name="Google Shape;645;p30"/>
          <p:cNvSpPr/>
          <p:nvPr/>
        </p:nvSpPr>
        <p:spPr>
          <a:xfrm>
            <a:off x="462762" y="2455639"/>
            <a:ext cx="1012102" cy="388664"/>
          </a:xfrm>
          <a:prstGeom prst="rect">
            <a:avLst/>
          </a:prstGeom>
          <a:solidFill>
            <a:srgbClr val="6D90F8"/>
          </a:solid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64"/>
              <a:buFont typeface="Arial"/>
              <a:buNone/>
            </a:pPr>
            <a:r>
              <a:rPr b="0" i="0" lang="en-IN" sz="964" u="none" cap="none" strike="noStrike">
                <a:solidFill>
                  <a:srgbClr val="FFFFFF"/>
                </a:solidFill>
                <a:latin typeface="Calibri"/>
                <a:ea typeface="Calibri"/>
                <a:cs typeface="Calibri"/>
                <a:sym typeface="Calibri"/>
              </a:rPr>
              <a:t>Capabilities we are building</a:t>
            </a:r>
            <a:endParaRPr b="0" i="0" sz="1400" u="none" cap="none" strike="noStrike">
              <a:solidFill>
                <a:srgbClr val="000000"/>
              </a:solidFill>
              <a:latin typeface="Arial"/>
              <a:ea typeface="Arial"/>
              <a:cs typeface="Arial"/>
              <a:sym typeface="Arial"/>
            </a:endParaRPr>
          </a:p>
        </p:txBody>
      </p:sp>
      <p:grpSp>
        <p:nvGrpSpPr>
          <p:cNvPr id="646" name="Google Shape;646;p30"/>
          <p:cNvGrpSpPr/>
          <p:nvPr/>
        </p:nvGrpSpPr>
        <p:grpSpPr>
          <a:xfrm>
            <a:off x="1625037" y="1879857"/>
            <a:ext cx="7614874" cy="4712194"/>
            <a:chOff x="1853049" y="1262430"/>
            <a:chExt cx="8683331" cy="5373371"/>
          </a:xfrm>
        </p:grpSpPr>
        <p:grpSp>
          <p:nvGrpSpPr>
            <p:cNvPr id="647" name="Google Shape;647;p30"/>
            <p:cNvGrpSpPr/>
            <p:nvPr/>
          </p:nvGrpSpPr>
          <p:grpSpPr>
            <a:xfrm>
              <a:off x="1853049" y="1369305"/>
              <a:ext cx="8683331" cy="5266496"/>
              <a:chOff x="1845346" y="1803048"/>
              <a:chExt cx="8283097" cy="4832753"/>
            </a:xfrm>
          </p:grpSpPr>
          <p:pic>
            <p:nvPicPr>
              <p:cNvPr id="648" name="Google Shape;648;p30"/>
              <p:cNvPicPr preferRelativeResize="0"/>
              <p:nvPr/>
            </p:nvPicPr>
            <p:blipFill rotWithShape="1">
              <a:blip r:embed="rId3">
                <a:alphaModFix/>
              </a:blip>
              <a:srcRect b="0" l="0" r="0" t="13041"/>
              <a:stretch/>
            </p:blipFill>
            <p:spPr>
              <a:xfrm>
                <a:off x="1921546" y="1803048"/>
                <a:ext cx="7971276" cy="4775604"/>
              </a:xfrm>
              <a:prstGeom prst="rect">
                <a:avLst/>
              </a:prstGeom>
              <a:noFill/>
              <a:ln>
                <a:noFill/>
              </a:ln>
            </p:spPr>
          </p:pic>
          <p:sp>
            <p:nvSpPr>
              <p:cNvPr id="649" name="Google Shape;649;p30"/>
              <p:cNvSpPr/>
              <p:nvPr/>
            </p:nvSpPr>
            <p:spPr>
              <a:xfrm>
                <a:off x="1845346" y="5404873"/>
                <a:ext cx="1911157" cy="1173778"/>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50" name="Google Shape;650;p30"/>
              <p:cNvSpPr/>
              <p:nvPr/>
            </p:nvSpPr>
            <p:spPr>
              <a:xfrm>
                <a:off x="8217286" y="5462023"/>
                <a:ext cx="1911157" cy="1173778"/>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grpSp>
        <p:pic>
          <p:nvPicPr>
            <p:cNvPr id="651" name="Google Shape;651;p30"/>
            <p:cNvPicPr preferRelativeResize="0"/>
            <p:nvPr/>
          </p:nvPicPr>
          <p:blipFill rotWithShape="1">
            <a:blip r:embed="rId4">
              <a:alphaModFix/>
            </a:blip>
            <a:srcRect b="0" l="0" r="0" t="0"/>
            <a:stretch/>
          </p:blipFill>
          <p:spPr>
            <a:xfrm>
              <a:off x="9762071" y="5559698"/>
              <a:ext cx="774309" cy="410668"/>
            </a:xfrm>
            <a:prstGeom prst="rect">
              <a:avLst/>
            </a:prstGeom>
            <a:noFill/>
            <a:ln>
              <a:noFill/>
            </a:ln>
          </p:spPr>
        </p:pic>
        <p:sp>
          <p:nvSpPr>
            <p:cNvPr id="652" name="Google Shape;652;p30"/>
            <p:cNvSpPr/>
            <p:nvPr/>
          </p:nvSpPr>
          <p:spPr>
            <a:xfrm>
              <a:off x="3113816" y="1675060"/>
              <a:ext cx="1258140" cy="373676"/>
            </a:xfrm>
            <a:prstGeom prst="rect">
              <a:avLst/>
            </a:prstGeom>
            <a:no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53" name="Google Shape;653;p30"/>
            <p:cNvSpPr/>
            <p:nvPr/>
          </p:nvSpPr>
          <p:spPr>
            <a:xfrm>
              <a:off x="1853049" y="2222291"/>
              <a:ext cx="1258140" cy="373676"/>
            </a:xfrm>
            <a:prstGeom prst="rect">
              <a:avLst/>
            </a:prstGeom>
            <a:no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54" name="Google Shape;654;p30"/>
            <p:cNvSpPr/>
            <p:nvPr/>
          </p:nvSpPr>
          <p:spPr>
            <a:xfrm>
              <a:off x="6309092" y="1262430"/>
              <a:ext cx="698967" cy="851150"/>
            </a:xfrm>
            <a:prstGeom prst="rect">
              <a:avLst/>
            </a:prstGeom>
            <a:solidFill>
              <a:schemeClr val="lt2"/>
            </a:solidFill>
            <a:ln cap="flat" cmpd="sng" w="2540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55" name="Google Shape;655;p30"/>
            <p:cNvSpPr/>
            <p:nvPr/>
          </p:nvSpPr>
          <p:spPr>
            <a:xfrm>
              <a:off x="8174226" y="1567504"/>
              <a:ext cx="698967" cy="851150"/>
            </a:xfrm>
            <a:prstGeom prst="rect">
              <a:avLst/>
            </a:prstGeom>
            <a:solidFill>
              <a:schemeClr val="lt2"/>
            </a:solidFill>
            <a:ln cap="flat" cmpd="sng" w="2540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56" name="Google Shape;656;p30"/>
            <p:cNvSpPr/>
            <p:nvPr/>
          </p:nvSpPr>
          <p:spPr>
            <a:xfrm>
              <a:off x="5129570" y="1624016"/>
              <a:ext cx="1096271" cy="373676"/>
            </a:xfrm>
            <a:prstGeom prst="rect">
              <a:avLst/>
            </a:prstGeom>
            <a:no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57" name="Google Shape;657;p30"/>
            <p:cNvSpPr/>
            <p:nvPr/>
          </p:nvSpPr>
          <p:spPr>
            <a:xfrm>
              <a:off x="9080813" y="2451541"/>
              <a:ext cx="1067662" cy="373676"/>
            </a:xfrm>
            <a:prstGeom prst="rect">
              <a:avLst/>
            </a:prstGeom>
            <a:no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58" name="Google Shape;658;p30"/>
            <p:cNvSpPr/>
            <p:nvPr/>
          </p:nvSpPr>
          <p:spPr>
            <a:xfrm>
              <a:off x="8873193" y="4526955"/>
              <a:ext cx="1275282" cy="373676"/>
            </a:xfrm>
            <a:prstGeom prst="rect">
              <a:avLst/>
            </a:prstGeom>
            <a:no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59" name="Google Shape;659;p30"/>
            <p:cNvSpPr/>
            <p:nvPr/>
          </p:nvSpPr>
          <p:spPr>
            <a:xfrm>
              <a:off x="8992655" y="4991158"/>
              <a:ext cx="1155820" cy="373676"/>
            </a:xfrm>
            <a:prstGeom prst="rect">
              <a:avLst/>
            </a:prstGeom>
            <a:no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60" name="Google Shape;660;p30"/>
            <p:cNvSpPr/>
            <p:nvPr/>
          </p:nvSpPr>
          <p:spPr>
            <a:xfrm>
              <a:off x="7008059" y="1558317"/>
              <a:ext cx="1096271" cy="373676"/>
            </a:xfrm>
            <a:prstGeom prst="rect">
              <a:avLst/>
            </a:prstGeom>
            <a:no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61" name="Google Shape;661;p30"/>
            <p:cNvSpPr/>
            <p:nvPr/>
          </p:nvSpPr>
          <p:spPr>
            <a:xfrm>
              <a:off x="9151195" y="2915744"/>
              <a:ext cx="997280" cy="935396"/>
            </a:xfrm>
            <a:prstGeom prst="rect">
              <a:avLst/>
            </a:prstGeom>
            <a:no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62" name="Google Shape;662;p30"/>
            <p:cNvSpPr/>
            <p:nvPr/>
          </p:nvSpPr>
          <p:spPr>
            <a:xfrm>
              <a:off x="1983479" y="3851139"/>
              <a:ext cx="997280" cy="499894"/>
            </a:xfrm>
            <a:prstGeom prst="rect">
              <a:avLst/>
            </a:prstGeom>
            <a:noFill/>
            <a:ln cap="flat" cmpd="sng" w="25400">
              <a:solidFill>
                <a:srgbClr val="0F47F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63" name="Google Shape;663;p30"/>
            <p:cNvSpPr/>
            <p:nvPr/>
          </p:nvSpPr>
          <p:spPr>
            <a:xfrm>
              <a:off x="2356159" y="4413312"/>
              <a:ext cx="997280" cy="499894"/>
            </a:xfrm>
            <a:prstGeom prst="rect">
              <a:avLst/>
            </a:prstGeom>
            <a:no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64" name="Google Shape;664;p30"/>
            <p:cNvSpPr/>
            <p:nvPr/>
          </p:nvSpPr>
          <p:spPr>
            <a:xfrm>
              <a:off x="4687324" y="5390837"/>
              <a:ext cx="997280" cy="499894"/>
            </a:xfrm>
            <a:prstGeom prst="rect">
              <a:avLst/>
            </a:prstGeom>
            <a:no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65" name="Google Shape;665;p30"/>
            <p:cNvSpPr/>
            <p:nvPr/>
          </p:nvSpPr>
          <p:spPr>
            <a:xfrm>
              <a:off x="2225128" y="3141187"/>
              <a:ext cx="459321" cy="597433"/>
            </a:xfrm>
            <a:prstGeom prst="rect">
              <a:avLst/>
            </a:prstGeom>
            <a:solidFill>
              <a:schemeClr val="lt1"/>
            </a:solidFill>
            <a:ln cap="flat" cmpd="sng" w="2540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66" name="Google Shape;666;p30"/>
            <p:cNvSpPr/>
            <p:nvPr/>
          </p:nvSpPr>
          <p:spPr>
            <a:xfrm>
              <a:off x="8033615" y="5423070"/>
              <a:ext cx="459321" cy="597433"/>
            </a:xfrm>
            <a:prstGeom prst="rect">
              <a:avLst/>
            </a:prstGeom>
            <a:solidFill>
              <a:schemeClr val="lt1"/>
            </a:solidFill>
            <a:ln cap="flat" cmpd="sng" w="2540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sp>
          <p:nvSpPr>
            <p:cNvPr id="667" name="Google Shape;667;p30"/>
            <p:cNvSpPr/>
            <p:nvPr/>
          </p:nvSpPr>
          <p:spPr>
            <a:xfrm>
              <a:off x="8992655" y="4064246"/>
              <a:ext cx="1155820" cy="373676"/>
            </a:xfrm>
            <a:prstGeom prst="rect">
              <a:avLst/>
            </a:prstGeom>
            <a:noFill/>
            <a:ln cap="flat" cmpd="sng" w="254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28"/>
                <a:buFont typeface="Arial"/>
                <a:buNone/>
              </a:pPr>
              <a:r>
                <a:t/>
              </a:r>
              <a:endParaRPr b="0" i="0" sz="1228" u="none" cap="none" strike="noStrike">
                <a:solidFill>
                  <a:srgbClr val="FFFFFF"/>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31"/>
          <p:cNvSpPr/>
          <p:nvPr/>
        </p:nvSpPr>
        <p:spPr>
          <a:xfrm>
            <a:off x="483827" y="1999966"/>
            <a:ext cx="7379100" cy="19248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Clr>
                <a:srgbClr val="000000"/>
              </a:buClr>
              <a:buSzPts val="1400"/>
              <a:buFont typeface="Arial"/>
              <a:buNone/>
            </a:pPr>
            <a:r>
              <a:rPr b="0" i="0" lang="en-IN" sz="1400" u="none" cap="none" strike="noStrike">
                <a:solidFill>
                  <a:srgbClr val="333333"/>
                </a:solidFill>
                <a:latin typeface="Arial"/>
                <a:ea typeface="Arial"/>
                <a:cs typeface="Arial"/>
                <a:sym typeface="Arial"/>
              </a:rPr>
              <a:t>Oludayo has 7 years of experience working as a data analyst and researcher; developing insights from business, financial &amp; economic data, and helping corporates and consultancies understand the markets in Europe, Middle East &amp; Africa (EMEA).</a:t>
            </a:r>
            <a:endParaRPr b="0" i="0" sz="1400" u="none" cap="none" strike="noStrike">
              <a:solidFill>
                <a:srgbClr val="333333"/>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400"/>
              <a:buFont typeface="Arial"/>
              <a:buNone/>
            </a:pPr>
            <a:r>
              <a:rPr b="0" i="0" lang="en-IN" sz="1400" u="none" cap="none" strike="noStrike">
                <a:solidFill>
                  <a:srgbClr val="333333"/>
                </a:solidFill>
                <a:latin typeface="Arial"/>
                <a:ea typeface="Arial"/>
                <a:cs typeface="Arial"/>
                <a:sym typeface="Arial"/>
              </a:rPr>
              <a:t>Oludayo joined Infomineo in 2016.</a:t>
            </a:r>
            <a:endParaRPr b="0" i="0" sz="1400" u="none" cap="none" strike="noStrike">
              <a:solidFill>
                <a:srgbClr val="333333"/>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400"/>
              <a:buFont typeface="Arial"/>
              <a:buNone/>
            </a:pPr>
            <a:r>
              <a:t/>
            </a:r>
            <a:endParaRPr b="0" i="0" sz="1400" u="none" cap="none" strike="noStrike">
              <a:solidFill>
                <a:srgbClr val="333333"/>
              </a:solidFill>
              <a:latin typeface="Arial"/>
              <a:ea typeface="Arial"/>
              <a:cs typeface="Arial"/>
              <a:sym typeface="Arial"/>
            </a:endParaRPr>
          </a:p>
        </p:txBody>
      </p:sp>
      <p:sp>
        <p:nvSpPr>
          <p:cNvPr id="674" name="Google Shape;674;p31"/>
          <p:cNvSpPr txBox="1"/>
          <p:nvPr>
            <p:ph type="title"/>
          </p:nvPr>
        </p:nvSpPr>
        <p:spPr>
          <a:xfrm>
            <a:off x="483827" y="484188"/>
            <a:ext cx="9725400" cy="4431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Clr>
                <a:schemeClr val="dk2"/>
              </a:buClr>
              <a:buSzPts val="3200"/>
              <a:buFont typeface="Franklin Gothic"/>
              <a:buNone/>
            </a:pPr>
            <a:r>
              <a:rPr lang="en-IN"/>
              <a:t>Oludayo Abass</a:t>
            </a:r>
            <a:endParaRPr/>
          </a:p>
        </p:txBody>
      </p:sp>
      <p:sp>
        <p:nvSpPr>
          <p:cNvPr id="675" name="Google Shape;675;p31"/>
          <p:cNvSpPr txBox="1"/>
          <p:nvPr>
            <p:ph idx="1" type="body"/>
          </p:nvPr>
        </p:nvSpPr>
        <p:spPr>
          <a:xfrm>
            <a:off x="490087" y="971296"/>
            <a:ext cx="9725400" cy="292500"/>
          </a:xfrm>
          <a:prstGeom prst="rect">
            <a:avLst/>
          </a:prstGeom>
          <a:noFill/>
          <a:ln>
            <a:noFill/>
          </a:ln>
        </p:spPr>
        <p:txBody>
          <a:bodyPr anchorCtr="0" anchor="t" bIns="0" lIns="0" spcFirstLastPara="1" rIns="0" wrap="square" tIns="0">
            <a:spAutoFit/>
          </a:bodyPr>
          <a:lstStyle/>
          <a:p>
            <a:pPr indent="0" lvl="0" marL="0" rtl="0" algn="l">
              <a:lnSpc>
                <a:spcPct val="95000"/>
              </a:lnSpc>
              <a:spcBef>
                <a:spcPts val="0"/>
              </a:spcBef>
              <a:spcAft>
                <a:spcPts val="0"/>
              </a:spcAft>
              <a:buClr>
                <a:srgbClr val="6D90F8"/>
              </a:buClr>
              <a:buSzPts val="2000"/>
              <a:buNone/>
            </a:pPr>
            <a:r>
              <a:rPr lang="en-IN"/>
              <a:t>Data Scientist -  Casablanca</a:t>
            </a:r>
            <a:endParaRPr/>
          </a:p>
        </p:txBody>
      </p:sp>
      <p:sp>
        <p:nvSpPr>
          <p:cNvPr id="676" name="Google Shape;676;p31"/>
          <p:cNvSpPr/>
          <p:nvPr/>
        </p:nvSpPr>
        <p:spPr>
          <a:xfrm>
            <a:off x="483827" y="1542241"/>
            <a:ext cx="74244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Open Sans"/>
                <a:ea typeface="Open Sans"/>
                <a:cs typeface="Open Sans"/>
                <a:sym typeface="Open Sans"/>
              </a:rPr>
              <a:t>Professional experience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3D3D3D"/>
              </a:solidFill>
              <a:latin typeface="Open Sans"/>
              <a:ea typeface="Open Sans"/>
              <a:cs typeface="Open Sans"/>
              <a:sym typeface="Open Sans"/>
            </a:endParaRPr>
          </a:p>
        </p:txBody>
      </p:sp>
      <p:pic>
        <p:nvPicPr>
          <p:cNvPr id="677" name="Google Shape;677;p31"/>
          <p:cNvPicPr preferRelativeResize="0"/>
          <p:nvPr/>
        </p:nvPicPr>
        <p:blipFill rotWithShape="1">
          <a:blip r:embed="rId3">
            <a:alphaModFix/>
          </a:blip>
          <a:srcRect b="0" l="0" r="0" t="0"/>
          <a:stretch/>
        </p:blipFill>
        <p:spPr>
          <a:xfrm>
            <a:off x="7175793" y="1357333"/>
            <a:ext cx="626097" cy="706701"/>
          </a:xfrm>
          <a:prstGeom prst="rect">
            <a:avLst/>
          </a:prstGeom>
          <a:noFill/>
          <a:ln>
            <a:noFill/>
          </a:ln>
        </p:spPr>
      </p:pic>
      <p:pic>
        <p:nvPicPr>
          <p:cNvPr id="678" name="Google Shape;678;p31"/>
          <p:cNvPicPr preferRelativeResize="0"/>
          <p:nvPr/>
        </p:nvPicPr>
        <p:blipFill rotWithShape="1">
          <a:blip r:embed="rId4">
            <a:alphaModFix/>
          </a:blip>
          <a:srcRect b="0" l="0" r="0" t="0"/>
          <a:stretch/>
        </p:blipFill>
        <p:spPr>
          <a:xfrm>
            <a:off x="8181462" y="1611771"/>
            <a:ext cx="1726200" cy="1726200"/>
          </a:xfrm>
          <a:prstGeom prst="roundRect">
            <a:avLst>
              <a:gd fmla="val 8594" name="adj"/>
            </a:avLst>
          </a:prstGeom>
          <a:solidFill>
            <a:srgbClr val="ECECEC"/>
          </a:solidFill>
          <a:ln>
            <a:noFill/>
          </a:ln>
          <a:effectLst>
            <a:reflection blurRad="0" dir="5400000" dist="5000" endA="0" endPos="28000" fadeDir="5400012" kx="0" rotWithShape="0" algn="bl" stA="38000" stPos="0" sy="-100000" ky="0"/>
          </a:effectLst>
        </p:spPr>
      </p:pic>
      <p:sp>
        <p:nvSpPr>
          <p:cNvPr id="679" name="Google Shape;679;p31"/>
          <p:cNvSpPr/>
          <p:nvPr/>
        </p:nvSpPr>
        <p:spPr>
          <a:xfrm>
            <a:off x="5365446" y="4657605"/>
            <a:ext cx="4281600" cy="24180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285750" lvl="0" marL="285750" marR="0" rtl="0" algn="l">
              <a:lnSpc>
                <a:spcPct val="120000"/>
              </a:lnSpc>
              <a:spcBef>
                <a:spcPts val="0"/>
              </a:spcBef>
              <a:spcAft>
                <a:spcPts val="0"/>
              </a:spcAft>
              <a:buClr>
                <a:srgbClr val="000000"/>
              </a:buClr>
              <a:buSzPts val="1250"/>
              <a:buFont typeface="Noto Sans Symbols"/>
              <a:buChar char="▪"/>
            </a:pPr>
            <a:r>
              <a:rPr b="1" i="0" lang="en-IN" sz="1250" u="none" cap="none" strike="noStrike">
                <a:solidFill>
                  <a:srgbClr val="000000"/>
                </a:solidFill>
                <a:latin typeface="Arial"/>
                <a:ea typeface="Arial"/>
                <a:cs typeface="Arial"/>
                <a:sym typeface="Arial"/>
              </a:rPr>
              <a:t>Data analysis and modelling: </a:t>
            </a:r>
            <a:r>
              <a:rPr b="0" i="0" lang="en-IN" sz="1250" u="none" cap="none" strike="noStrike">
                <a:solidFill>
                  <a:srgbClr val="000000"/>
                </a:solidFill>
                <a:latin typeface="Arial"/>
                <a:ea typeface="Arial"/>
                <a:cs typeface="Arial"/>
                <a:sym typeface="Arial"/>
              </a:rPr>
              <a:t>Python, SQL, Advanced Excel &amp; VBA, and DAX</a:t>
            </a:r>
            <a:endParaRPr b="0" i="0" sz="125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250"/>
              <a:buFont typeface="Arial"/>
              <a:buChar char="▪"/>
            </a:pPr>
            <a:r>
              <a:rPr b="1" i="0" lang="en-IN" sz="1250" u="none" cap="none" strike="noStrike">
                <a:solidFill>
                  <a:srgbClr val="000000"/>
                </a:solidFill>
                <a:latin typeface="Arial"/>
                <a:ea typeface="Arial"/>
                <a:cs typeface="Arial"/>
                <a:sym typeface="Arial"/>
              </a:rPr>
              <a:t>Data Visualization: </a:t>
            </a:r>
            <a:r>
              <a:rPr b="0" i="0" lang="en-IN" sz="1250" u="none" cap="none" strike="noStrike">
                <a:solidFill>
                  <a:srgbClr val="000000"/>
                </a:solidFill>
                <a:latin typeface="Arial"/>
                <a:ea typeface="Arial"/>
                <a:cs typeface="Arial"/>
                <a:sym typeface="Arial"/>
              </a:rPr>
              <a:t>Power BI, Matplotlib, Seaborn</a:t>
            </a:r>
            <a:endParaRPr b="0" i="0" sz="125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250"/>
              <a:buFont typeface="Arial"/>
              <a:buChar char="▪"/>
            </a:pPr>
            <a:r>
              <a:rPr b="1" i="0" lang="en-IN" sz="1250" u="none" cap="none" strike="noStrike">
                <a:solidFill>
                  <a:srgbClr val="000000"/>
                </a:solidFill>
                <a:latin typeface="Arial"/>
                <a:ea typeface="Arial"/>
                <a:cs typeface="Arial"/>
                <a:sym typeface="Arial"/>
              </a:rPr>
              <a:t>Machine Learning &amp; Deep Learning Algorithms and Frameworks</a:t>
            </a:r>
            <a:endParaRPr b="1" i="0" sz="125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250"/>
              <a:buFont typeface="Noto Sans Symbols"/>
              <a:buChar char="▪"/>
            </a:pPr>
            <a:r>
              <a:rPr b="1" i="0" lang="en-IN" sz="1250" u="none" cap="none" strike="noStrike">
                <a:solidFill>
                  <a:srgbClr val="000000"/>
                </a:solidFill>
                <a:latin typeface="Arial"/>
                <a:ea typeface="Arial"/>
                <a:cs typeface="Arial"/>
                <a:sym typeface="Arial"/>
              </a:rPr>
              <a:t>Business Research &amp; Advisory</a:t>
            </a:r>
            <a:endParaRPr b="1" i="0" sz="140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250"/>
              <a:buFont typeface="Noto Sans Symbols"/>
              <a:buChar char="▪"/>
            </a:pPr>
            <a:r>
              <a:rPr b="1" i="0" lang="en-IN" sz="1250" u="none" cap="none" strike="noStrike">
                <a:solidFill>
                  <a:srgbClr val="000000"/>
                </a:solidFill>
                <a:latin typeface="Arial"/>
                <a:ea typeface="Arial"/>
                <a:cs typeface="Arial"/>
                <a:sym typeface="Arial"/>
              </a:rPr>
              <a:t>Financial Modelling</a:t>
            </a:r>
            <a:endParaRPr b="1" i="0" sz="1400" u="none" cap="none" strike="noStrike">
              <a:solidFill>
                <a:srgbClr val="000000"/>
              </a:solidFill>
              <a:latin typeface="Arial"/>
              <a:ea typeface="Arial"/>
              <a:cs typeface="Arial"/>
              <a:sym typeface="Arial"/>
            </a:endParaRPr>
          </a:p>
          <a:p>
            <a:pPr indent="-196850" lvl="0" marL="285750" marR="0" rtl="0" algn="l">
              <a:lnSpc>
                <a:spcPct val="120000"/>
              </a:lnSpc>
              <a:spcBef>
                <a:spcPts val="0"/>
              </a:spcBef>
              <a:spcAft>
                <a:spcPts val="0"/>
              </a:spcAft>
              <a:buClr>
                <a:srgbClr val="000000"/>
              </a:buClr>
              <a:buSzPts val="1400"/>
              <a:buFont typeface="Noto Sans Symbols"/>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20000"/>
              </a:lnSpc>
              <a:spcBef>
                <a:spcPts val="0"/>
              </a:spcBef>
              <a:spcAft>
                <a:spcPts val="0"/>
              </a:spcAft>
              <a:buClr>
                <a:srgbClr val="000000"/>
              </a:buClr>
              <a:buSzPts val="1400"/>
              <a:buFont typeface="Noto Sans Symbols"/>
              <a:buNone/>
            </a:pPr>
            <a:r>
              <a:t/>
            </a:r>
            <a:endParaRPr b="1" i="0" sz="1400" u="none" cap="none" strike="noStrike">
              <a:solidFill>
                <a:srgbClr val="000000"/>
              </a:solidFill>
              <a:latin typeface="Arial"/>
              <a:ea typeface="Arial"/>
              <a:cs typeface="Arial"/>
              <a:sym typeface="Arial"/>
            </a:endParaRPr>
          </a:p>
        </p:txBody>
      </p:sp>
      <p:sp>
        <p:nvSpPr>
          <p:cNvPr id="680" name="Google Shape;680;p31"/>
          <p:cNvSpPr/>
          <p:nvPr/>
        </p:nvSpPr>
        <p:spPr>
          <a:xfrm>
            <a:off x="5348016" y="4362962"/>
            <a:ext cx="42816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Arial"/>
                <a:ea typeface="Arial"/>
                <a:cs typeface="Arial"/>
                <a:sym typeface="Arial"/>
              </a:rPr>
              <a:t>Technical Skills and Competencies</a:t>
            </a:r>
            <a:endParaRPr b="0" i="0" sz="1400" u="none" cap="none" strike="noStrike">
              <a:solidFill>
                <a:srgbClr val="000000"/>
              </a:solidFill>
              <a:latin typeface="Arial"/>
              <a:ea typeface="Arial"/>
              <a:cs typeface="Arial"/>
              <a:sym typeface="Arial"/>
            </a:endParaRPr>
          </a:p>
        </p:txBody>
      </p:sp>
      <p:sp>
        <p:nvSpPr>
          <p:cNvPr id="681" name="Google Shape;681;p31"/>
          <p:cNvSpPr/>
          <p:nvPr/>
        </p:nvSpPr>
        <p:spPr>
          <a:xfrm>
            <a:off x="510289" y="4675981"/>
            <a:ext cx="4555800" cy="23979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000000"/>
              </a:buClr>
              <a:buSzPts val="1250"/>
              <a:buFont typeface="Arial"/>
              <a:buChar char="•"/>
            </a:pPr>
            <a:r>
              <a:rPr b="0" i="0" lang="en-IN" sz="1250" u="none" cap="none" strike="noStrike">
                <a:solidFill>
                  <a:srgbClr val="222222"/>
                </a:solidFill>
                <a:latin typeface="Arial"/>
                <a:ea typeface="Arial"/>
                <a:cs typeface="Arial"/>
                <a:sym typeface="Arial"/>
              </a:rPr>
              <a:t>Oludayo is a graduate of Data Science &amp; Artificial Intelligence from the </a:t>
            </a:r>
            <a:r>
              <a:rPr b="1" i="0" lang="en-IN" sz="1250" u="none" cap="none" strike="noStrike">
                <a:solidFill>
                  <a:srgbClr val="222222"/>
                </a:solidFill>
                <a:latin typeface="Arial"/>
                <a:ea typeface="Arial"/>
                <a:cs typeface="Arial"/>
                <a:sym typeface="Arial"/>
              </a:rPr>
              <a:t>University of Hull</a:t>
            </a:r>
            <a:r>
              <a:rPr b="0" i="0" lang="en-IN" sz="1250" u="none" cap="none" strike="noStrike">
                <a:solidFill>
                  <a:srgbClr val="222222"/>
                </a:solidFill>
                <a:latin typeface="Arial"/>
                <a:ea typeface="Arial"/>
                <a:cs typeface="Arial"/>
                <a:sym typeface="Arial"/>
              </a:rPr>
              <a:t>, UK.</a:t>
            </a:r>
            <a:endParaRPr b="0" i="0" sz="1400" u="none" cap="none" strike="noStrike">
              <a:solidFill>
                <a:srgbClr val="000000"/>
              </a:solidFill>
              <a:latin typeface="Arial"/>
              <a:ea typeface="Arial"/>
              <a:cs typeface="Arial"/>
              <a:sym typeface="Arial"/>
            </a:endParaRPr>
          </a:p>
          <a:p>
            <a:pPr indent="-206375" lvl="0" marL="285750" marR="0" rtl="0" algn="l">
              <a:lnSpc>
                <a:spcPct val="100000"/>
              </a:lnSpc>
              <a:spcBef>
                <a:spcPts val="0"/>
              </a:spcBef>
              <a:spcAft>
                <a:spcPts val="0"/>
              </a:spcAft>
              <a:buClr>
                <a:srgbClr val="000000"/>
              </a:buClr>
              <a:buSzPts val="1250"/>
              <a:buFont typeface="Arial"/>
              <a:buNone/>
            </a:pPr>
            <a:r>
              <a:t/>
            </a:r>
            <a:endParaRPr b="0" i="0" sz="1250" u="none" cap="none" strike="noStrike">
              <a:solidFill>
                <a:srgbClr val="222222"/>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250"/>
              <a:buFont typeface="Arial"/>
              <a:buChar char="•"/>
            </a:pPr>
            <a:r>
              <a:rPr b="0" i="0" lang="en-IN" sz="1250" u="none" cap="none" strike="noStrike">
                <a:solidFill>
                  <a:srgbClr val="333333"/>
                </a:solidFill>
                <a:latin typeface="Arial"/>
                <a:ea typeface="Arial"/>
                <a:cs typeface="Arial"/>
                <a:sym typeface="Arial"/>
              </a:rPr>
              <a:t>Oludayo also holds a B.Sc. in Accounting from </a:t>
            </a:r>
            <a:r>
              <a:rPr b="1" i="0" lang="en-IN" sz="1250" u="none" cap="none" strike="noStrike">
                <a:solidFill>
                  <a:srgbClr val="333333"/>
                </a:solidFill>
                <a:latin typeface="Arial"/>
                <a:ea typeface="Arial"/>
                <a:cs typeface="Arial"/>
                <a:sym typeface="Arial"/>
              </a:rPr>
              <a:t>Igbinedion University</a:t>
            </a:r>
            <a:r>
              <a:rPr b="0" i="0" lang="en-IN" sz="1250" u="none" cap="none" strike="noStrike">
                <a:solidFill>
                  <a:srgbClr val="333333"/>
                </a:solidFill>
                <a:latin typeface="Arial"/>
                <a:ea typeface="Arial"/>
                <a:cs typeface="Arial"/>
                <a:sym typeface="Arial"/>
              </a:rPr>
              <a:t>, Nigeria.</a:t>
            </a:r>
            <a:endParaRPr b="0" i="0" sz="1400" u="none" cap="none" strike="noStrike">
              <a:solidFill>
                <a:srgbClr val="000000"/>
              </a:solidFill>
              <a:latin typeface="Arial"/>
              <a:ea typeface="Arial"/>
              <a:cs typeface="Arial"/>
              <a:sym typeface="Arial"/>
            </a:endParaRPr>
          </a:p>
          <a:p>
            <a:pPr indent="-206375" lvl="0" marL="285750" marR="0" rtl="0" algn="l">
              <a:lnSpc>
                <a:spcPct val="100000"/>
              </a:lnSpc>
              <a:spcBef>
                <a:spcPts val="0"/>
              </a:spcBef>
              <a:spcAft>
                <a:spcPts val="0"/>
              </a:spcAft>
              <a:buClr>
                <a:srgbClr val="000000"/>
              </a:buClr>
              <a:buSzPts val="1250"/>
              <a:buFont typeface="Arial"/>
              <a:buNone/>
            </a:pPr>
            <a:r>
              <a:t/>
            </a:r>
            <a:endParaRPr b="0" i="0" sz="1250" u="none" cap="none" strike="noStrike">
              <a:solidFill>
                <a:srgbClr val="333333"/>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250"/>
              <a:buFont typeface="Arial"/>
              <a:buChar char="•"/>
            </a:pPr>
            <a:r>
              <a:rPr b="0" i="0" lang="en-IN" sz="1250" u="none" cap="none" strike="noStrike">
                <a:solidFill>
                  <a:srgbClr val="333333"/>
                </a:solidFill>
                <a:latin typeface="Arial"/>
                <a:ea typeface="Arial"/>
                <a:cs typeface="Arial"/>
                <a:sym typeface="Arial"/>
              </a:rPr>
              <a:t>Oludayo has also studied portfolio management courses at the </a:t>
            </a:r>
            <a:r>
              <a:rPr b="1" i="0" lang="en-IN" sz="1250" u="none" cap="none" strike="noStrike">
                <a:solidFill>
                  <a:srgbClr val="333333"/>
                </a:solidFill>
                <a:latin typeface="Arial"/>
                <a:ea typeface="Arial"/>
                <a:cs typeface="Arial"/>
                <a:sym typeface="Arial"/>
              </a:rPr>
              <a:t>Westminster business school</a:t>
            </a:r>
            <a:r>
              <a:rPr b="0" i="0" lang="en-IN" sz="1250" u="none" cap="none" strike="noStrike">
                <a:solidFill>
                  <a:srgbClr val="333333"/>
                </a:solidFill>
                <a:latin typeface="Arial"/>
                <a:ea typeface="Arial"/>
                <a:cs typeface="Arial"/>
                <a:sym typeface="Arial"/>
              </a:rPr>
              <a:t>, London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50"/>
              <a:buFont typeface="Arial"/>
              <a:buNone/>
            </a:pPr>
            <a:r>
              <a:rPr b="0" i="0" lang="en-IN" sz="1250" u="none" cap="none" strike="noStrike">
                <a:solidFill>
                  <a:srgbClr val="333333"/>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250"/>
              <a:buFont typeface="Arial"/>
              <a:buChar char="•"/>
            </a:pPr>
            <a:r>
              <a:rPr b="0" i="0" lang="en-IN" sz="1250" u="none" cap="none" strike="noStrike">
                <a:solidFill>
                  <a:srgbClr val="222222"/>
                </a:solidFill>
                <a:latin typeface="Arial"/>
                <a:ea typeface="Arial"/>
                <a:cs typeface="Arial"/>
                <a:sym typeface="Arial"/>
              </a:rPr>
              <a:t>Oludayo speaks fluent English.</a:t>
            </a:r>
            <a:endParaRPr b="0" i="0" sz="1400" u="none" cap="none" strike="noStrike">
              <a:solidFill>
                <a:srgbClr val="000000"/>
              </a:solidFill>
              <a:latin typeface="Arial"/>
              <a:ea typeface="Arial"/>
              <a:cs typeface="Arial"/>
              <a:sym typeface="Arial"/>
            </a:endParaRPr>
          </a:p>
        </p:txBody>
      </p:sp>
      <p:sp>
        <p:nvSpPr>
          <p:cNvPr id="682" name="Google Shape;682;p31"/>
          <p:cNvSpPr/>
          <p:nvPr/>
        </p:nvSpPr>
        <p:spPr>
          <a:xfrm>
            <a:off x="483827" y="4362962"/>
            <a:ext cx="45840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Arial"/>
                <a:ea typeface="Arial"/>
                <a:cs typeface="Arial"/>
                <a:sym typeface="Arial"/>
              </a:rPr>
              <a:t>Education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83" name="Google Shape;683;p31"/>
          <p:cNvPicPr preferRelativeResize="0"/>
          <p:nvPr/>
        </p:nvPicPr>
        <p:blipFill rotWithShape="1">
          <a:blip r:embed="rId5">
            <a:alphaModFix/>
          </a:blip>
          <a:srcRect b="0" l="0" r="0" t="0"/>
          <a:stretch/>
        </p:blipFill>
        <p:spPr>
          <a:xfrm>
            <a:off x="4362005" y="4129196"/>
            <a:ext cx="679968" cy="637470"/>
          </a:xfrm>
          <a:prstGeom prst="rect">
            <a:avLst/>
          </a:prstGeom>
          <a:noFill/>
          <a:ln>
            <a:noFill/>
          </a:ln>
        </p:spPr>
      </p:pic>
      <p:pic>
        <p:nvPicPr>
          <p:cNvPr id="684" name="Google Shape;684;p31"/>
          <p:cNvPicPr preferRelativeResize="0"/>
          <p:nvPr/>
        </p:nvPicPr>
        <p:blipFill rotWithShape="1">
          <a:blip r:embed="rId6">
            <a:alphaModFix/>
          </a:blip>
          <a:srcRect b="0" l="0" r="0" t="0"/>
          <a:stretch/>
        </p:blipFill>
        <p:spPr>
          <a:xfrm>
            <a:off x="9044575" y="4129196"/>
            <a:ext cx="488927" cy="48892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g200ee81d07e_6_6"/>
          <p:cNvSpPr/>
          <p:nvPr/>
        </p:nvSpPr>
        <p:spPr>
          <a:xfrm>
            <a:off x="483825" y="1999975"/>
            <a:ext cx="7116600" cy="18759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Clr>
                <a:srgbClr val="000000"/>
              </a:buClr>
              <a:buSzPts val="1400"/>
              <a:buFont typeface="Arial"/>
              <a:buNone/>
            </a:pPr>
            <a:r>
              <a:rPr b="1" i="0" lang="en-IN" sz="1400" u="none" cap="none" strike="noStrike">
                <a:solidFill>
                  <a:srgbClr val="333333"/>
                </a:solidFill>
                <a:latin typeface="Arial"/>
                <a:ea typeface="Arial"/>
                <a:cs typeface="Arial"/>
                <a:sym typeface="Arial"/>
              </a:rPr>
              <a:t>Amine a 5 years work experience .</a:t>
            </a:r>
            <a:endParaRPr b="1" i="0" sz="1400" u="none" cap="none" strike="noStrike">
              <a:solidFill>
                <a:srgbClr val="333333"/>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100"/>
              <a:buFont typeface="Arial"/>
              <a:buNone/>
            </a:pPr>
            <a:r>
              <a:rPr b="0" i="0" lang="en-IN" sz="1100" u="none" cap="none" strike="noStrike">
                <a:solidFill>
                  <a:srgbClr val="333333"/>
                </a:solidFill>
                <a:latin typeface="Arial"/>
                <a:ea typeface="Arial"/>
                <a:cs typeface="Arial"/>
                <a:sym typeface="Arial"/>
              </a:rPr>
              <a:t>Over 2 years of experience in the investment banking industry. Strong background in data analysis and modeling, with experience in working with large and complex data sets. Skilled in using a variety of tools and technologies, including Python , SQL , VBA , MLops frameworks . MBA holder with engineering background , providing a well-rounded perspective and the ability to bridge technical and business needs. Expertise in Machine Learning, able to develop and implement advanced models to extract insights and make predictions from data. Proven ability to deliver end-to-end solutions, from data collection and cleaning, to model development and deployment.</a:t>
            </a:r>
            <a:endParaRPr b="0" i="0" sz="1100" u="none" cap="none" strike="noStrike">
              <a:solidFill>
                <a:srgbClr val="333333"/>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100"/>
              <a:buFont typeface="Arial"/>
              <a:buNone/>
            </a:pPr>
            <a:r>
              <a:t/>
            </a:r>
            <a:endParaRPr b="0" i="0" sz="1100" u="none" cap="none" strike="noStrike">
              <a:solidFill>
                <a:srgbClr val="333333"/>
              </a:solidFill>
              <a:latin typeface="Arial"/>
              <a:ea typeface="Arial"/>
              <a:cs typeface="Arial"/>
              <a:sym typeface="Arial"/>
            </a:endParaRPr>
          </a:p>
        </p:txBody>
      </p:sp>
      <p:sp>
        <p:nvSpPr>
          <p:cNvPr id="691" name="Google Shape;691;g200ee81d07e_6_6"/>
          <p:cNvSpPr txBox="1"/>
          <p:nvPr>
            <p:ph type="title"/>
          </p:nvPr>
        </p:nvSpPr>
        <p:spPr>
          <a:xfrm>
            <a:off x="483827" y="484188"/>
            <a:ext cx="9725400" cy="4434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Clr>
                <a:schemeClr val="dk2"/>
              </a:buClr>
              <a:buSzPts val="3200"/>
              <a:buFont typeface="Franklin Gothic"/>
              <a:buNone/>
            </a:pPr>
            <a:r>
              <a:rPr lang="en-IN"/>
              <a:t>Lahouani Amine</a:t>
            </a:r>
            <a:endParaRPr/>
          </a:p>
        </p:txBody>
      </p:sp>
      <p:sp>
        <p:nvSpPr>
          <p:cNvPr id="692" name="Google Shape;692;g200ee81d07e_6_6"/>
          <p:cNvSpPr txBox="1"/>
          <p:nvPr>
            <p:ph idx="1" type="body"/>
          </p:nvPr>
        </p:nvSpPr>
        <p:spPr>
          <a:xfrm>
            <a:off x="490087" y="971296"/>
            <a:ext cx="9725400" cy="292500"/>
          </a:xfrm>
          <a:prstGeom prst="rect">
            <a:avLst/>
          </a:prstGeom>
          <a:noFill/>
          <a:ln>
            <a:noFill/>
          </a:ln>
        </p:spPr>
        <p:txBody>
          <a:bodyPr anchorCtr="0" anchor="t" bIns="0" lIns="0" spcFirstLastPara="1" rIns="0" wrap="square" tIns="0">
            <a:spAutoFit/>
          </a:bodyPr>
          <a:lstStyle/>
          <a:p>
            <a:pPr indent="0" lvl="0" marL="0" rtl="0" algn="l">
              <a:lnSpc>
                <a:spcPct val="95000"/>
              </a:lnSpc>
              <a:spcBef>
                <a:spcPts val="0"/>
              </a:spcBef>
              <a:spcAft>
                <a:spcPts val="0"/>
              </a:spcAft>
              <a:buClr>
                <a:srgbClr val="6D90F8"/>
              </a:buClr>
              <a:buSzPts val="2000"/>
              <a:buNone/>
            </a:pPr>
            <a:r>
              <a:rPr lang="en-IN"/>
              <a:t>Senior Data Scientist -  Casablanca</a:t>
            </a:r>
            <a:endParaRPr/>
          </a:p>
        </p:txBody>
      </p:sp>
      <p:sp>
        <p:nvSpPr>
          <p:cNvPr id="693" name="Google Shape;693;g200ee81d07e_6_6"/>
          <p:cNvSpPr/>
          <p:nvPr/>
        </p:nvSpPr>
        <p:spPr>
          <a:xfrm>
            <a:off x="483827" y="1542241"/>
            <a:ext cx="74244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Open Sans"/>
                <a:ea typeface="Open Sans"/>
                <a:cs typeface="Open Sans"/>
                <a:sym typeface="Open Sans"/>
              </a:rPr>
              <a:t>Professional experience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3D3D3D"/>
              </a:solidFill>
              <a:latin typeface="Open Sans"/>
              <a:ea typeface="Open Sans"/>
              <a:cs typeface="Open Sans"/>
              <a:sym typeface="Open Sans"/>
            </a:endParaRPr>
          </a:p>
        </p:txBody>
      </p:sp>
      <p:pic>
        <p:nvPicPr>
          <p:cNvPr id="694" name="Google Shape;694;g200ee81d07e_6_6"/>
          <p:cNvPicPr preferRelativeResize="0"/>
          <p:nvPr/>
        </p:nvPicPr>
        <p:blipFill rotWithShape="1">
          <a:blip r:embed="rId3">
            <a:alphaModFix/>
          </a:blip>
          <a:srcRect b="0" l="0" r="0" t="0"/>
          <a:stretch/>
        </p:blipFill>
        <p:spPr>
          <a:xfrm>
            <a:off x="7175793" y="1357333"/>
            <a:ext cx="626097" cy="706701"/>
          </a:xfrm>
          <a:prstGeom prst="rect">
            <a:avLst/>
          </a:prstGeom>
          <a:noFill/>
          <a:ln>
            <a:noFill/>
          </a:ln>
        </p:spPr>
      </p:pic>
      <p:pic>
        <p:nvPicPr>
          <p:cNvPr id="695" name="Google Shape;695;g200ee81d07e_6_6"/>
          <p:cNvPicPr preferRelativeResize="0"/>
          <p:nvPr/>
        </p:nvPicPr>
        <p:blipFill rotWithShape="1">
          <a:blip r:embed="rId4">
            <a:alphaModFix/>
          </a:blip>
          <a:srcRect b="15234" l="0" r="0" t="15233"/>
          <a:stretch/>
        </p:blipFill>
        <p:spPr>
          <a:xfrm>
            <a:off x="8145262" y="1665296"/>
            <a:ext cx="1726200" cy="1726200"/>
          </a:xfrm>
          <a:prstGeom prst="roundRect">
            <a:avLst>
              <a:gd fmla="val 8594" name="adj"/>
            </a:avLst>
          </a:prstGeom>
          <a:solidFill>
            <a:srgbClr val="ECECEC"/>
          </a:solidFill>
          <a:ln>
            <a:noFill/>
          </a:ln>
          <a:effectLst>
            <a:reflection blurRad="0" dir="5400000" dist="5000" endA="0" endPos="28000" fadeDir="5400012" kx="0" rotWithShape="0" algn="bl" stA="38000" stPos="0" sy="-100000" ky="0"/>
          </a:effectLst>
        </p:spPr>
      </p:pic>
      <p:sp>
        <p:nvSpPr>
          <p:cNvPr id="696" name="Google Shape;696;g200ee81d07e_6_6"/>
          <p:cNvSpPr/>
          <p:nvPr/>
        </p:nvSpPr>
        <p:spPr>
          <a:xfrm>
            <a:off x="5365446" y="4657605"/>
            <a:ext cx="4281600" cy="24180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285750" lvl="0" marL="285750" marR="0" rtl="0" algn="l">
              <a:lnSpc>
                <a:spcPct val="120000"/>
              </a:lnSpc>
              <a:spcBef>
                <a:spcPts val="0"/>
              </a:spcBef>
              <a:spcAft>
                <a:spcPts val="0"/>
              </a:spcAft>
              <a:buClr>
                <a:srgbClr val="000000"/>
              </a:buClr>
              <a:buSzPts val="1250"/>
              <a:buFont typeface="Noto Sans Symbols"/>
              <a:buChar char="▪"/>
            </a:pPr>
            <a:r>
              <a:rPr b="1" i="0" lang="en-IN" sz="1250" u="none" cap="none" strike="noStrike">
                <a:solidFill>
                  <a:srgbClr val="000000"/>
                </a:solidFill>
                <a:latin typeface="Arial"/>
                <a:ea typeface="Arial"/>
                <a:cs typeface="Arial"/>
                <a:sym typeface="Arial"/>
              </a:rPr>
              <a:t>Python Programming , Advanced Excel and VBA , R Programming </a:t>
            </a:r>
            <a:endParaRPr b="1" i="0" sz="125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250"/>
              <a:buFont typeface="Arial"/>
              <a:buChar char="▪"/>
            </a:pPr>
            <a:r>
              <a:rPr b="1" i="0" lang="en-IN" sz="1250" u="none" cap="none" strike="noStrike">
                <a:solidFill>
                  <a:srgbClr val="000000"/>
                </a:solidFill>
                <a:latin typeface="Arial"/>
                <a:ea typeface="Arial"/>
                <a:cs typeface="Arial"/>
                <a:sym typeface="Arial"/>
              </a:rPr>
              <a:t>Robotic Process Automation (RPA) </a:t>
            </a:r>
            <a:endParaRPr b="1" i="0" sz="125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250"/>
              <a:buFont typeface="Arial"/>
              <a:buChar char="▪"/>
            </a:pPr>
            <a:r>
              <a:rPr b="1" i="0" lang="en-IN" sz="1250" u="none" cap="none" strike="noStrike">
                <a:solidFill>
                  <a:srgbClr val="000000"/>
                </a:solidFill>
                <a:latin typeface="Arial"/>
                <a:ea typeface="Arial"/>
                <a:cs typeface="Arial"/>
                <a:sym typeface="Arial"/>
              </a:rPr>
              <a:t>MLops : End-to-end Machine Learning Solutions</a:t>
            </a:r>
            <a:endParaRPr b="1" i="0" sz="125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250"/>
              <a:buFont typeface="Arial"/>
              <a:buChar char="▪"/>
            </a:pPr>
            <a:r>
              <a:rPr b="1" i="0" lang="en-IN" sz="1250" u="none" cap="none" strike="noStrike">
                <a:solidFill>
                  <a:srgbClr val="000000"/>
                </a:solidFill>
                <a:latin typeface="Arial"/>
                <a:ea typeface="Arial"/>
                <a:cs typeface="Arial"/>
                <a:sym typeface="Arial"/>
              </a:rPr>
              <a:t>Data Modeling and Database architecture          ( RDBSM (PostgreSQl) , NoSQL ( Cassandra , MongoDB) ) </a:t>
            </a:r>
            <a:endParaRPr b="1" i="0" sz="125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250"/>
              <a:buFont typeface="Arial"/>
              <a:buChar char="▪"/>
            </a:pPr>
            <a:r>
              <a:rPr b="1" i="0" lang="en-IN" sz="1250" u="none" cap="none" strike="noStrike">
                <a:solidFill>
                  <a:srgbClr val="000000"/>
                </a:solidFill>
                <a:latin typeface="Arial"/>
                <a:ea typeface="Arial"/>
                <a:cs typeface="Arial"/>
                <a:sym typeface="Arial"/>
              </a:rPr>
              <a:t>Advanced Econometric and Financial Modeling </a:t>
            </a:r>
            <a:endParaRPr b="1" i="0" sz="1250" u="none" cap="none" strike="noStrike">
              <a:solidFill>
                <a:srgbClr val="000000"/>
              </a:solidFill>
              <a:latin typeface="Arial"/>
              <a:ea typeface="Arial"/>
              <a:cs typeface="Arial"/>
              <a:sym typeface="Arial"/>
            </a:endParaRPr>
          </a:p>
          <a:p>
            <a:pPr indent="-196850" lvl="0" marL="285750" marR="0" rtl="0" algn="l">
              <a:lnSpc>
                <a:spcPct val="120000"/>
              </a:lnSpc>
              <a:spcBef>
                <a:spcPts val="0"/>
              </a:spcBef>
              <a:spcAft>
                <a:spcPts val="0"/>
              </a:spcAft>
              <a:buClr>
                <a:srgbClr val="000000"/>
              </a:buClr>
              <a:buSzPts val="1400"/>
              <a:buFont typeface="Noto Sans Symbols"/>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20000"/>
              </a:lnSpc>
              <a:spcBef>
                <a:spcPts val="0"/>
              </a:spcBef>
              <a:spcAft>
                <a:spcPts val="0"/>
              </a:spcAft>
              <a:buClr>
                <a:srgbClr val="000000"/>
              </a:buClr>
              <a:buSzPts val="1400"/>
              <a:buFont typeface="Noto Sans Symbols"/>
              <a:buNone/>
            </a:pPr>
            <a:r>
              <a:t/>
            </a:r>
            <a:endParaRPr b="1" i="0" sz="1400" u="none" cap="none" strike="noStrike">
              <a:solidFill>
                <a:srgbClr val="000000"/>
              </a:solidFill>
              <a:latin typeface="Arial"/>
              <a:ea typeface="Arial"/>
              <a:cs typeface="Arial"/>
              <a:sym typeface="Arial"/>
            </a:endParaRPr>
          </a:p>
        </p:txBody>
      </p:sp>
      <p:sp>
        <p:nvSpPr>
          <p:cNvPr id="697" name="Google Shape;697;g200ee81d07e_6_6"/>
          <p:cNvSpPr/>
          <p:nvPr/>
        </p:nvSpPr>
        <p:spPr>
          <a:xfrm>
            <a:off x="5348016" y="4362962"/>
            <a:ext cx="42816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Arial"/>
                <a:ea typeface="Arial"/>
                <a:cs typeface="Arial"/>
                <a:sym typeface="Arial"/>
              </a:rPr>
              <a:t>Technical Skills and Competencies</a:t>
            </a:r>
            <a:endParaRPr b="0" i="0" sz="1400" u="none" cap="none" strike="noStrike">
              <a:solidFill>
                <a:srgbClr val="000000"/>
              </a:solidFill>
              <a:latin typeface="Arial"/>
              <a:ea typeface="Arial"/>
              <a:cs typeface="Arial"/>
              <a:sym typeface="Arial"/>
            </a:endParaRPr>
          </a:p>
        </p:txBody>
      </p:sp>
      <p:sp>
        <p:nvSpPr>
          <p:cNvPr id="698" name="Google Shape;698;g200ee81d07e_6_6"/>
          <p:cNvSpPr/>
          <p:nvPr/>
        </p:nvSpPr>
        <p:spPr>
          <a:xfrm>
            <a:off x="510289" y="4675981"/>
            <a:ext cx="4555800" cy="23979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000000"/>
              </a:buClr>
              <a:buSzPts val="1450"/>
              <a:buFont typeface="Arial"/>
              <a:buChar char="•"/>
            </a:pPr>
            <a:r>
              <a:rPr b="0" i="0" lang="en-IN" sz="1450" u="none" cap="none" strike="noStrike">
                <a:solidFill>
                  <a:srgbClr val="222222"/>
                </a:solidFill>
                <a:latin typeface="Arial"/>
                <a:ea typeface="Arial"/>
                <a:cs typeface="Arial"/>
                <a:sym typeface="Arial"/>
              </a:rPr>
              <a:t>MBA Degree with Corporate Finance Concentration from the International University of Japan (IUJ) , Japan.</a:t>
            </a:r>
            <a:endParaRPr b="0" i="0" sz="1450" u="none" cap="none" strike="noStrike">
              <a:solidFill>
                <a:srgbClr val="22222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450"/>
              <a:buFont typeface="Arial"/>
              <a:buNone/>
            </a:pPr>
            <a:r>
              <a:t/>
            </a:r>
            <a:endParaRPr b="0" i="0" sz="1450" u="none" cap="none" strike="noStrike">
              <a:solidFill>
                <a:srgbClr val="222222"/>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50"/>
              <a:buFont typeface="Arial"/>
              <a:buChar char="•"/>
            </a:pPr>
            <a:r>
              <a:rPr b="0" i="0" lang="en-IN" sz="1450" u="none" cap="none" strike="noStrike">
                <a:solidFill>
                  <a:srgbClr val="333333"/>
                </a:solidFill>
                <a:latin typeface="Arial"/>
                <a:ea typeface="Arial"/>
                <a:cs typeface="Arial"/>
                <a:sym typeface="Arial"/>
              </a:rPr>
              <a:t>Engineering Degree in Statistics and Economic Modeling from the National Institute of Statistics and Applied Economics ( INSEA) , Morocco</a:t>
            </a:r>
            <a:endParaRPr b="0" i="0" sz="16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250"/>
              <a:buFont typeface="Arial"/>
              <a:buNone/>
            </a:pPr>
            <a:r>
              <a:t/>
            </a:r>
            <a:endParaRPr b="0" i="0" sz="1250" u="none" cap="none" strike="noStrike">
              <a:solidFill>
                <a:srgbClr val="222222"/>
              </a:solidFill>
              <a:latin typeface="Arial"/>
              <a:ea typeface="Arial"/>
              <a:cs typeface="Arial"/>
              <a:sym typeface="Arial"/>
            </a:endParaRPr>
          </a:p>
        </p:txBody>
      </p:sp>
      <p:sp>
        <p:nvSpPr>
          <p:cNvPr id="699" name="Google Shape;699;g200ee81d07e_6_6"/>
          <p:cNvSpPr/>
          <p:nvPr/>
        </p:nvSpPr>
        <p:spPr>
          <a:xfrm>
            <a:off x="483827" y="4362962"/>
            <a:ext cx="45840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Arial"/>
                <a:ea typeface="Arial"/>
                <a:cs typeface="Arial"/>
                <a:sym typeface="Arial"/>
              </a:rPr>
              <a:t>Education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00" name="Google Shape;700;g200ee81d07e_6_6"/>
          <p:cNvPicPr preferRelativeResize="0"/>
          <p:nvPr/>
        </p:nvPicPr>
        <p:blipFill rotWithShape="1">
          <a:blip r:embed="rId5">
            <a:alphaModFix/>
          </a:blip>
          <a:srcRect b="0" l="0" r="0" t="0"/>
          <a:stretch/>
        </p:blipFill>
        <p:spPr>
          <a:xfrm>
            <a:off x="4362005" y="4129196"/>
            <a:ext cx="679968" cy="637470"/>
          </a:xfrm>
          <a:prstGeom prst="rect">
            <a:avLst/>
          </a:prstGeom>
          <a:noFill/>
          <a:ln>
            <a:noFill/>
          </a:ln>
        </p:spPr>
      </p:pic>
      <p:pic>
        <p:nvPicPr>
          <p:cNvPr id="701" name="Google Shape;701;g200ee81d07e_6_6"/>
          <p:cNvPicPr preferRelativeResize="0"/>
          <p:nvPr/>
        </p:nvPicPr>
        <p:blipFill rotWithShape="1">
          <a:blip r:embed="rId6">
            <a:alphaModFix/>
          </a:blip>
          <a:srcRect b="0" l="0" r="0" t="0"/>
          <a:stretch/>
        </p:blipFill>
        <p:spPr>
          <a:xfrm>
            <a:off x="9044575" y="4129196"/>
            <a:ext cx="488927" cy="48892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 name="Shape 706"/>
        <p:cNvGrpSpPr/>
        <p:nvPr/>
      </p:nvGrpSpPr>
      <p:grpSpPr>
        <a:xfrm>
          <a:off x="0" y="0"/>
          <a:ext cx="0" cy="0"/>
          <a:chOff x="0" y="0"/>
          <a:chExt cx="0" cy="0"/>
        </a:xfrm>
      </p:grpSpPr>
      <p:sp>
        <p:nvSpPr>
          <p:cNvPr id="707" name="Google Shape;707;g200ee81d07e_8_0"/>
          <p:cNvSpPr/>
          <p:nvPr/>
        </p:nvSpPr>
        <p:spPr>
          <a:xfrm>
            <a:off x="483825" y="1999975"/>
            <a:ext cx="7116600" cy="18759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Clr>
                <a:srgbClr val="000000"/>
              </a:buClr>
              <a:buSzPts val="1400"/>
              <a:buFont typeface="Arial"/>
              <a:buNone/>
            </a:pPr>
            <a:r>
              <a:rPr b="1" i="0" lang="en-IN" sz="1400" u="none" cap="none" strike="noStrike">
                <a:solidFill>
                  <a:srgbClr val="333333"/>
                </a:solidFill>
                <a:latin typeface="Arial"/>
                <a:ea typeface="Arial"/>
                <a:cs typeface="Arial"/>
                <a:sym typeface="Arial"/>
              </a:rPr>
              <a:t>Brahim has 3 years of work experience.</a:t>
            </a:r>
            <a:endParaRPr b="1" i="0" sz="1400" u="none" cap="none" strike="noStrike">
              <a:solidFill>
                <a:srgbClr val="333333"/>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200"/>
              <a:buFont typeface="Arial"/>
              <a:buNone/>
            </a:pPr>
            <a:r>
              <a:rPr b="0" i="0" lang="en-IN" sz="1200" u="none" cap="none" strike="noStrike">
                <a:solidFill>
                  <a:srgbClr val="333333"/>
                </a:solidFill>
                <a:latin typeface="Arial"/>
                <a:ea typeface="Arial"/>
                <a:cs typeface="Arial"/>
                <a:sym typeface="Arial"/>
              </a:rPr>
              <a:t>He worked in various analytical positions before evolving to a data science career. First as a trainee at</a:t>
            </a:r>
            <a:r>
              <a:rPr b="1" i="0" lang="en-IN" sz="1200" u="none" cap="none" strike="noStrike">
                <a:solidFill>
                  <a:srgbClr val="333333"/>
                </a:solidFill>
                <a:latin typeface="Arial"/>
                <a:ea typeface="Arial"/>
                <a:cs typeface="Arial"/>
                <a:sym typeface="Arial"/>
              </a:rPr>
              <a:t> PWC PARIS</a:t>
            </a:r>
            <a:r>
              <a:rPr b="0" i="0" lang="en-IN" sz="1200" u="none" cap="none" strike="noStrike">
                <a:solidFill>
                  <a:srgbClr val="333333"/>
                </a:solidFill>
                <a:latin typeface="Arial"/>
                <a:ea typeface="Arial"/>
                <a:cs typeface="Arial"/>
                <a:sym typeface="Arial"/>
              </a:rPr>
              <a:t>, before joining the French start-up ecosystem as assistant to the CFO and then as </a:t>
            </a:r>
            <a:r>
              <a:rPr b="1" i="0" lang="en-IN" sz="1200" u="none" cap="none" strike="noStrike">
                <a:solidFill>
                  <a:srgbClr val="333333"/>
                </a:solidFill>
                <a:latin typeface="Arial"/>
                <a:ea typeface="Arial"/>
                <a:cs typeface="Arial"/>
                <a:sym typeface="Arial"/>
              </a:rPr>
              <a:t>Venture Capital Analyst</a:t>
            </a:r>
            <a:r>
              <a:rPr b="0" i="0" lang="en-IN" sz="1200" u="none" cap="none" strike="noStrike">
                <a:solidFill>
                  <a:srgbClr val="333333"/>
                </a:solidFill>
                <a:latin typeface="Arial"/>
                <a:ea typeface="Arial"/>
                <a:cs typeface="Arial"/>
                <a:sym typeface="Arial"/>
              </a:rPr>
              <a:t>. He then worked for a couple of years as an</a:t>
            </a:r>
            <a:r>
              <a:rPr b="1" i="0" lang="en-IN" sz="1200" u="none" cap="none" strike="noStrike">
                <a:solidFill>
                  <a:srgbClr val="333333"/>
                </a:solidFill>
                <a:latin typeface="Arial"/>
                <a:ea typeface="Arial"/>
                <a:cs typeface="Arial"/>
                <a:sym typeface="Arial"/>
              </a:rPr>
              <a:t> R&amp;D consultant</a:t>
            </a:r>
            <a:r>
              <a:rPr b="0" i="0" lang="en-IN" sz="1200" u="none" cap="none" strike="noStrike">
                <a:solidFill>
                  <a:srgbClr val="333333"/>
                </a:solidFill>
                <a:latin typeface="Arial"/>
                <a:ea typeface="Arial"/>
                <a:cs typeface="Arial"/>
                <a:sym typeface="Arial"/>
              </a:rPr>
              <a:t> and co-founded his first start-up, leveraging data science for Dubai’s </a:t>
            </a:r>
            <a:r>
              <a:rPr b="1" i="0" lang="en-IN" sz="1200" u="none" cap="none" strike="noStrike">
                <a:solidFill>
                  <a:srgbClr val="333333"/>
                </a:solidFill>
                <a:latin typeface="Arial"/>
                <a:ea typeface="Arial"/>
                <a:cs typeface="Arial"/>
                <a:sym typeface="Arial"/>
              </a:rPr>
              <a:t>real estate</a:t>
            </a:r>
            <a:r>
              <a:rPr b="0" i="0" lang="en-IN" sz="1200" u="none" cap="none" strike="noStrike">
                <a:solidFill>
                  <a:srgbClr val="333333"/>
                </a:solidFill>
                <a:latin typeface="Arial"/>
                <a:ea typeface="Arial"/>
                <a:cs typeface="Arial"/>
                <a:sym typeface="Arial"/>
              </a:rPr>
              <a:t> market. </a:t>
            </a:r>
            <a:endParaRPr b="0" i="0" sz="1200" u="none" cap="none" strike="noStrike">
              <a:solidFill>
                <a:srgbClr val="333333"/>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200"/>
              <a:buFont typeface="Arial"/>
              <a:buNone/>
            </a:pPr>
            <a:r>
              <a:rPr b="0" i="0" lang="en-IN" sz="1200" u="none" cap="none" strike="noStrike">
                <a:solidFill>
                  <a:srgbClr val="333333"/>
                </a:solidFill>
                <a:latin typeface="Arial"/>
                <a:ea typeface="Arial"/>
                <a:cs typeface="Arial"/>
                <a:sym typeface="Arial"/>
              </a:rPr>
              <a:t>Brahim Joined Infomineo as Data Scientist in 2023.</a:t>
            </a:r>
            <a:endParaRPr b="0" i="0" sz="1200" u="none" cap="none" strike="noStrike">
              <a:solidFill>
                <a:srgbClr val="333333"/>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100"/>
              <a:buFont typeface="Arial"/>
              <a:buNone/>
            </a:pPr>
            <a:r>
              <a:t/>
            </a:r>
            <a:endParaRPr b="0" i="0" sz="1100" u="none" cap="none" strike="noStrike">
              <a:solidFill>
                <a:srgbClr val="333333"/>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100"/>
              <a:buFont typeface="Arial"/>
              <a:buNone/>
            </a:pPr>
            <a:r>
              <a:t/>
            </a:r>
            <a:endParaRPr b="0" i="0" sz="1100" u="none" cap="none" strike="noStrike">
              <a:solidFill>
                <a:srgbClr val="333333"/>
              </a:solidFill>
              <a:latin typeface="Arial"/>
              <a:ea typeface="Arial"/>
              <a:cs typeface="Arial"/>
              <a:sym typeface="Arial"/>
            </a:endParaRPr>
          </a:p>
        </p:txBody>
      </p:sp>
      <p:sp>
        <p:nvSpPr>
          <p:cNvPr id="708" name="Google Shape;708;g200ee81d07e_8_0"/>
          <p:cNvSpPr txBox="1"/>
          <p:nvPr>
            <p:ph type="title"/>
          </p:nvPr>
        </p:nvSpPr>
        <p:spPr>
          <a:xfrm>
            <a:off x="483827" y="484188"/>
            <a:ext cx="9725400" cy="4434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Clr>
                <a:schemeClr val="dk2"/>
              </a:buClr>
              <a:buSzPts val="3200"/>
              <a:buFont typeface="Franklin Gothic"/>
              <a:buNone/>
            </a:pPr>
            <a:r>
              <a:rPr lang="en-IN"/>
              <a:t>ALAMI Brahim</a:t>
            </a:r>
            <a:endParaRPr/>
          </a:p>
        </p:txBody>
      </p:sp>
      <p:sp>
        <p:nvSpPr>
          <p:cNvPr id="709" name="Google Shape;709;g200ee81d07e_8_0"/>
          <p:cNvSpPr txBox="1"/>
          <p:nvPr>
            <p:ph idx="1" type="body"/>
          </p:nvPr>
        </p:nvSpPr>
        <p:spPr>
          <a:xfrm>
            <a:off x="490087" y="971296"/>
            <a:ext cx="9725400" cy="292500"/>
          </a:xfrm>
          <a:prstGeom prst="rect">
            <a:avLst/>
          </a:prstGeom>
          <a:noFill/>
          <a:ln>
            <a:noFill/>
          </a:ln>
        </p:spPr>
        <p:txBody>
          <a:bodyPr anchorCtr="0" anchor="t" bIns="0" lIns="0" spcFirstLastPara="1" rIns="0" wrap="square" tIns="0">
            <a:spAutoFit/>
          </a:bodyPr>
          <a:lstStyle/>
          <a:p>
            <a:pPr indent="0" lvl="0" marL="0" rtl="0" algn="l">
              <a:lnSpc>
                <a:spcPct val="95000"/>
              </a:lnSpc>
              <a:spcBef>
                <a:spcPts val="0"/>
              </a:spcBef>
              <a:spcAft>
                <a:spcPts val="0"/>
              </a:spcAft>
              <a:buClr>
                <a:srgbClr val="6D90F8"/>
              </a:buClr>
              <a:buSzPts val="2000"/>
              <a:buNone/>
            </a:pPr>
            <a:r>
              <a:rPr lang="en-IN"/>
              <a:t>Senior Data Scientist -  Casablanca</a:t>
            </a:r>
            <a:endParaRPr/>
          </a:p>
        </p:txBody>
      </p:sp>
      <p:sp>
        <p:nvSpPr>
          <p:cNvPr id="710" name="Google Shape;710;g200ee81d07e_8_0"/>
          <p:cNvSpPr/>
          <p:nvPr/>
        </p:nvSpPr>
        <p:spPr>
          <a:xfrm>
            <a:off x="483827" y="1542241"/>
            <a:ext cx="74244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Open Sans"/>
                <a:ea typeface="Open Sans"/>
                <a:cs typeface="Open Sans"/>
                <a:sym typeface="Open Sans"/>
              </a:rPr>
              <a:t>Professional experience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3D3D3D"/>
              </a:solidFill>
              <a:latin typeface="Open Sans"/>
              <a:ea typeface="Open Sans"/>
              <a:cs typeface="Open Sans"/>
              <a:sym typeface="Open Sans"/>
            </a:endParaRPr>
          </a:p>
        </p:txBody>
      </p:sp>
      <p:pic>
        <p:nvPicPr>
          <p:cNvPr id="711" name="Google Shape;711;g200ee81d07e_8_0"/>
          <p:cNvPicPr preferRelativeResize="0"/>
          <p:nvPr/>
        </p:nvPicPr>
        <p:blipFill rotWithShape="1">
          <a:blip r:embed="rId3">
            <a:alphaModFix/>
          </a:blip>
          <a:srcRect b="0" l="0" r="0" t="0"/>
          <a:stretch/>
        </p:blipFill>
        <p:spPr>
          <a:xfrm>
            <a:off x="7175793" y="1357333"/>
            <a:ext cx="626097" cy="706701"/>
          </a:xfrm>
          <a:prstGeom prst="rect">
            <a:avLst/>
          </a:prstGeom>
          <a:noFill/>
          <a:ln>
            <a:noFill/>
          </a:ln>
        </p:spPr>
      </p:pic>
      <p:sp>
        <p:nvSpPr>
          <p:cNvPr id="712" name="Google Shape;712;g200ee81d07e_8_0"/>
          <p:cNvSpPr/>
          <p:nvPr/>
        </p:nvSpPr>
        <p:spPr>
          <a:xfrm>
            <a:off x="5365446" y="4657605"/>
            <a:ext cx="4281600" cy="24180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285750" lvl="0" marL="285750" marR="0" rtl="0" algn="l">
              <a:lnSpc>
                <a:spcPct val="120000"/>
              </a:lnSpc>
              <a:spcBef>
                <a:spcPts val="0"/>
              </a:spcBef>
              <a:spcAft>
                <a:spcPts val="0"/>
              </a:spcAft>
              <a:buClr>
                <a:srgbClr val="000000"/>
              </a:buClr>
              <a:buSzPts val="1450"/>
              <a:buFont typeface="Arial"/>
              <a:buChar char="▪"/>
            </a:pPr>
            <a:r>
              <a:rPr b="1" i="0" lang="en-IN" sz="1450" u="none" cap="none" strike="noStrike">
                <a:solidFill>
                  <a:srgbClr val="000000"/>
                </a:solidFill>
                <a:latin typeface="Arial"/>
                <a:ea typeface="Arial"/>
                <a:cs typeface="Arial"/>
                <a:sym typeface="Arial"/>
              </a:rPr>
              <a:t>Data Analysis and visualization : </a:t>
            </a:r>
            <a:r>
              <a:rPr b="0" i="0" lang="en-IN" sz="1450" u="none" cap="none" strike="noStrike">
                <a:solidFill>
                  <a:srgbClr val="000000"/>
                </a:solidFill>
                <a:latin typeface="Arial"/>
                <a:ea typeface="Arial"/>
                <a:cs typeface="Arial"/>
                <a:sym typeface="Arial"/>
              </a:rPr>
              <a:t>Seaborn, Matplotlib, Power BI</a:t>
            </a:r>
            <a:endParaRPr b="0" i="0" sz="145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450"/>
              <a:buFont typeface="Arial"/>
              <a:buChar char="▪"/>
            </a:pPr>
            <a:r>
              <a:rPr b="1" i="0" lang="en-IN" sz="1450" u="none" cap="none" strike="noStrike">
                <a:solidFill>
                  <a:srgbClr val="000000"/>
                </a:solidFill>
                <a:latin typeface="Arial"/>
                <a:ea typeface="Arial"/>
                <a:cs typeface="Arial"/>
                <a:sym typeface="Arial"/>
              </a:rPr>
              <a:t>ML/DL algorithms and frameworks </a:t>
            </a:r>
            <a:endParaRPr b="1" i="0" sz="145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450"/>
              <a:buFont typeface="Arial"/>
              <a:buChar char="▪"/>
            </a:pPr>
            <a:r>
              <a:rPr b="1" i="0" lang="en-IN" sz="1450" u="none" cap="none" strike="noStrike">
                <a:solidFill>
                  <a:srgbClr val="000000"/>
                </a:solidFill>
                <a:latin typeface="Arial"/>
                <a:ea typeface="Arial"/>
                <a:cs typeface="Arial"/>
                <a:sym typeface="Arial"/>
              </a:rPr>
              <a:t>ML OPS and engineering frameworks and tools </a:t>
            </a:r>
            <a:r>
              <a:rPr b="0" i="0" lang="en-IN" sz="1450" u="none" cap="none" strike="noStrike">
                <a:solidFill>
                  <a:srgbClr val="000000"/>
                </a:solidFill>
                <a:latin typeface="Arial"/>
                <a:ea typeface="Arial"/>
                <a:cs typeface="Arial"/>
                <a:sym typeface="Arial"/>
              </a:rPr>
              <a:t>(SQL, GCP, Docker, Heroku, Prefect, Dataiku …)</a:t>
            </a:r>
            <a:endParaRPr b="0" i="0" sz="145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450"/>
              <a:buFont typeface="Arial"/>
              <a:buChar char="▪"/>
            </a:pPr>
            <a:r>
              <a:rPr b="1" i="0" lang="en-IN" sz="1450" u="none" cap="none" strike="noStrike">
                <a:solidFill>
                  <a:srgbClr val="000000"/>
                </a:solidFill>
                <a:latin typeface="Arial"/>
                <a:ea typeface="Arial"/>
                <a:cs typeface="Arial"/>
                <a:sym typeface="Arial"/>
              </a:rPr>
              <a:t>Programming languages : </a:t>
            </a:r>
            <a:r>
              <a:rPr b="0" i="0" lang="en-IN" sz="1450" u="none" cap="none" strike="noStrike">
                <a:solidFill>
                  <a:srgbClr val="000000"/>
                </a:solidFill>
                <a:latin typeface="Arial"/>
                <a:ea typeface="Arial"/>
                <a:cs typeface="Arial"/>
                <a:sym typeface="Arial"/>
              </a:rPr>
              <a:t>Python, Java, C, VBA</a:t>
            </a:r>
            <a:endParaRPr b="0" i="0" sz="1450" u="none" cap="none" strike="noStrike">
              <a:solidFill>
                <a:srgbClr val="000000"/>
              </a:solidFill>
              <a:latin typeface="Arial"/>
              <a:ea typeface="Arial"/>
              <a:cs typeface="Arial"/>
              <a:sym typeface="Arial"/>
            </a:endParaRPr>
          </a:p>
          <a:p>
            <a:pPr indent="0" lvl="0" marL="457200" marR="0" rtl="0" algn="l">
              <a:lnSpc>
                <a:spcPct val="120000"/>
              </a:lnSpc>
              <a:spcBef>
                <a:spcPts val="0"/>
              </a:spcBef>
              <a:spcAft>
                <a:spcPts val="0"/>
              </a:spcAft>
              <a:buClr>
                <a:srgbClr val="000000"/>
              </a:buClr>
              <a:buSzPts val="1450"/>
              <a:buFont typeface="Arial"/>
              <a:buNone/>
            </a:pPr>
            <a:r>
              <a:rPr b="1" i="0" lang="en-IN" sz="1450" u="none" cap="none" strike="noStrike">
                <a:solidFill>
                  <a:srgbClr val="000000"/>
                </a:solidFill>
                <a:latin typeface="Arial"/>
                <a:ea typeface="Arial"/>
                <a:cs typeface="Arial"/>
                <a:sym typeface="Arial"/>
              </a:rPr>
              <a:t> </a:t>
            </a:r>
            <a:endParaRPr b="1" i="0" sz="1450" u="none" cap="none" strike="noStrike">
              <a:solidFill>
                <a:srgbClr val="000000"/>
              </a:solidFill>
              <a:latin typeface="Arial"/>
              <a:ea typeface="Arial"/>
              <a:cs typeface="Arial"/>
              <a:sym typeface="Arial"/>
            </a:endParaRPr>
          </a:p>
          <a:p>
            <a:pPr indent="-196850" lvl="0" marL="285750" marR="0" rtl="0" algn="l">
              <a:lnSpc>
                <a:spcPct val="120000"/>
              </a:lnSpc>
              <a:spcBef>
                <a:spcPts val="0"/>
              </a:spcBef>
              <a:spcAft>
                <a:spcPts val="0"/>
              </a:spcAft>
              <a:buClr>
                <a:srgbClr val="000000"/>
              </a:buClr>
              <a:buSzPts val="1400"/>
              <a:buFont typeface="Noto Sans Symbols"/>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20000"/>
              </a:lnSpc>
              <a:spcBef>
                <a:spcPts val="0"/>
              </a:spcBef>
              <a:spcAft>
                <a:spcPts val="0"/>
              </a:spcAft>
              <a:buClr>
                <a:srgbClr val="000000"/>
              </a:buClr>
              <a:buSzPts val="1400"/>
              <a:buFont typeface="Noto Sans Symbols"/>
              <a:buNone/>
            </a:pPr>
            <a:r>
              <a:t/>
            </a:r>
            <a:endParaRPr b="1" i="0" sz="1400" u="none" cap="none" strike="noStrike">
              <a:solidFill>
                <a:srgbClr val="000000"/>
              </a:solidFill>
              <a:latin typeface="Arial"/>
              <a:ea typeface="Arial"/>
              <a:cs typeface="Arial"/>
              <a:sym typeface="Arial"/>
            </a:endParaRPr>
          </a:p>
        </p:txBody>
      </p:sp>
      <p:sp>
        <p:nvSpPr>
          <p:cNvPr id="713" name="Google Shape;713;g200ee81d07e_8_0"/>
          <p:cNvSpPr/>
          <p:nvPr/>
        </p:nvSpPr>
        <p:spPr>
          <a:xfrm>
            <a:off x="5348016" y="4362962"/>
            <a:ext cx="42816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Arial"/>
                <a:ea typeface="Arial"/>
                <a:cs typeface="Arial"/>
                <a:sym typeface="Arial"/>
              </a:rPr>
              <a:t>Technical Skills and Competencies</a:t>
            </a:r>
            <a:endParaRPr b="0" i="0" sz="1400" u="none" cap="none" strike="noStrike">
              <a:solidFill>
                <a:srgbClr val="000000"/>
              </a:solidFill>
              <a:latin typeface="Arial"/>
              <a:ea typeface="Arial"/>
              <a:cs typeface="Arial"/>
              <a:sym typeface="Arial"/>
            </a:endParaRPr>
          </a:p>
        </p:txBody>
      </p:sp>
      <p:sp>
        <p:nvSpPr>
          <p:cNvPr id="714" name="Google Shape;714;g200ee81d07e_8_0"/>
          <p:cNvSpPr/>
          <p:nvPr/>
        </p:nvSpPr>
        <p:spPr>
          <a:xfrm>
            <a:off x="510289" y="4675981"/>
            <a:ext cx="4555800" cy="23979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320675" lvl="0" marL="457200" marR="0" rtl="0" algn="l">
              <a:lnSpc>
                <a:spcPct val="115000"/>
              </a:lnSpc>
              <a:spcBef>
                <a:spcPts val="0"/>
              </a:spcBef>
              <a:spcAft>
                <a:spcPts val="0"/>
              </a:spcAft>
              <a:buClr>
                <a:srgbClr val="000000"/>
              </a:buClr>
              <a:buSzPts val="1450"/>
              <a:buFont typeface="Arial"/>
              <a:buChar char="•"/>
            </a:pPr>
            <a:r>
              <a:rPr b="0" i="0" lang="en-IN" sz="1450" u="none" cap="none" strike="noStrike">
                <a:solidFill>
                  <a:srgbClr val="3D3D3D"/>
                </a:solidFill>
                <a:latin typeface="Arial"/>
                <a:ea typeface="Arial"/>
                <a:cs typeface="Arial"/>
                <a:sym typeface="Arial"/>
              </a:rPr>
              <a:t>Licence Mathématiques appliquées – </a:t>
            </a:r>
            <a:r>
              <a:rPr b="1" i="0" lang="en-IN" sz="1450" u="none" cap="none" strike="noStrike">
                <a:solidFill>
                  <a:srgbClr val="3D3D3D"/>
                </a:solidFill>
                <a:latin typeface="Arial"/>
                <a:ea typeface="Arial"/>
                <a:cs typeface="Arial"/>
                <a:sym typeface="Arial"/>
              </a:rPr>
              <a:t>La Sobonne Paris 1</a:t>
            </a:r>
            <a:endParaRPr b="1" i="0" sz="1450" u="none" cap="none" strike="noStrike">
              <a:solidFill>
                <a:srgbClr val="3D3D3D"/>
              </a:solidFill>
              <a:latin typeface="Arial"/>
              <a:ea typeface="Arial"/>
              <a:cs typeface="Arial"/>
              <a:sym typeface="Arial"/>
            </a:endParaRPr>
          </a:p>
          <a:p>
            <a:pPr indent="-320675" lvl="0" marL="457200" marR="0" rtl="0" algn="l">
              <a:lnSpc>
                <a:spcPct val="115000"/>
              </a:lnSpc>
              <a:spcBef>
                <a:spcPts val="0"/>
              </a:spcBef>
              <a:spcAft>
                <a:spcPts val="0"/>
              </a:spcAft>
              <a:buClr>
                <a:srgbClr val="000000"/>
              </a:buClr>
              <a:buSzPts val="1450"/>
              <a:buFont typeface="Arial"/>
              <a:buChar char="•"/>
            </a:pPr>
            <a:r>
              <a:rPr b="0" i="0" lang="en-IN" sz="1450" u="none" cap="none" strike="noStrike">
                <a:solidFill>
                  <a:srgbClr val="000000"/>
                </a:solidFill>
                <a:latin typeface="Arial"/>
                <a:ea typeface="Arial"/>
                <a:cs typeface="Arial"/>
                <a:sym typeface="Arial"/>
              </a:rPr>
              <a:t>•</a:t>
            </a:r>
            <a:r>
              <a:rPr b="0" i="0" lang="en-IN" sz="1450" u="none" cap="none" strike="noStrike">
                <a:solidFill>
                  <a:srgbClr val="3D3D3D"/>
                </a:solidFill>
                <a:latin typeface="Arial"/>
                <a:ea typeface="Arial"/>
                <a:cs typeface="Arial"/>
                <a:sym typeface="Arial"/>
              </a:rPr>
              <a:t>PGE Master corporate finance - </a:t>
            </a:r>
            <a:r>
              <a:rPr b="1" i="0" lang="en-IN" sz="1450" u="none" cap="none" strike="noStrike">
                <a:solidFill>
                  <a:srgbClr val="3D3D3D"/>
                </a:solidFill>
                <a:latin typeface="Arial"/>
                <a:ea typeface="Arial"/>
                <a:cs typeface="Arial"/>
                <a:sym typeface="Arial"/>
              </a:rPr>
              <a:t>Skema BS</a:t>
            </a:r>
            <a:endParaRPr b="1" i="0" sz="1450" u="none" cap="none" strike="noStrike">
              <a:solidFill>
                <a:srgbClr val="3D3D3D"/>
              </a:solidFill>
              <a:latin typeface="Arial"/>
              <a:ea typeface="Arial"/>
              <a:cs typeface="Arial"/>
              <a:sym typeface="Arial"/>
            </a:endParaRPr>
          </a:p>
          <a:p>
            <a:pPr indent="-320675" lvl="0" marL="457200" marR="0" rtl="0" algn="l">
              <a:lnSpc>
                <a:spcPct val="115000"/>
              </a:lnSpc>
              <a:spcBef>
                <a:spcPts val="0"/>
              </a:spcBef>
              <a:spcAft>
                <a:spcPts val="0"/>
              </a:spcAft>
              <a:buClr>
                <a:srgbClr val="000000"/>
              </a:buClr>
              <a:buSzPts val="1450"/>
              <a:buFont typeface="Arial"/>
              <a:buChar char="•"/>
            </a:pPr>
            <a:r>
              <a:rPr b="0" i="0" lang="en-IN" sz="1450" u="none" cap="none" strike="noStrike">
                <a:solidFill>
                  <a:srgbClr val="000000"/>
                </a:solidFill>
                <a:latin typeface="Arial"/>
                <a:ea typeface="Arial"/>
                <a:cs typeface="Arial"/>
                <a:sym typeface="Arial"/>
              </a:rPr>
              <a:t>•</a:t>
            </a:r>
            <a:r>
              <a:rPr b="1" i="0" lang="en-IN" sz="1450" u="none" cap="none" strike="noStrike">
                <a:solidFill>
                  <a:srgbClr val="3D3D3D"/>
                </a:solidFill>
                <a:latin typeface="Arial"/>
                <a:ea typeface="Arial"/>
                <a:cs typeface="Arial"/>
                <a:sym typeface="Arial"/>
              </a:rPr>
              <a:t>Le Wagon </a:t>
            </a:r>
            <a:r>
              <a:rPr b="0" i="0" lang="en-IN" sz="1450" u="none" cap="none" strike="noStrike">
                <a:solidFill>
                  <a:srgbClr val="3D3D3D"/>
                </a:solidFill>
                <a:latin typeface="Arial"/>
                <a:ea typeface="Arial"/>
                <a:cs typeface="Arial"/>
                <a:sym typeface="Arial"/>
              </a:rPr>
              <a:t>Bootcamp of Data Science</a:t>
            </a:r>
            <a:endParaRPr b="0" i="0" sz="1450" u="none" cap="none" strike="noStrike">
              <a:solidFill>
                <a:srgbClr val="3D3D3D"/>
              </a:solidFill>
              <a:latin typeface="Arial"/>
              <a:ea typeface="Arial"/>
              <a:cs typeface="Arial"/>
              <a:sym typeface="Arial"/>
            </a:endParaRPr>
          </a:p>
          <a:p>
            <a:pPr indent="-320675" lvl="0" marL="457200" marR="0" rtl="0" algn="l">
              <a:lnSpc>
                <a:spcPct val="115000"/>
              </a:lnSpc>
              <a:spcBef>
                <a:spcPts val="0"/>
              </a:spcBef>
              <a:spcAft>
                <a:spcPts val="0"/>
              </a:spcAft>
              <a:buClr>
                <a:srgbClr val="000000"/>
              </a:buClr>
              <a:buSzPts val="1450"/>
              <a:buFont typeface="Arial"/>
              <a:buChar char="•"/>
            </a:pPr>
            <a:r>
              <a:rPr b="0" i="0" lang="en-IN" sz="1450" u="none" cap="none" strike="noStrike">
                <a:solidFill>
                  <a:srgbClr val="000000"/>
                </a:solidFill>
                <a:latin typeface="Arial"/>
                <a:ea typeface="Arial"/>
                <a:cs typeface="Arial"/>
                <a:sym typeface="Arial"/>
              </a:rPr>
              <a:t>•</a:t>
            </a:r>
            <a:r>
              <a:rPr b="0" i="0" lang="en-IN" sz="1450" u="none" cap="none" strike="noStrike">
                <a:solidFill>
                  <a:srgbClr val="3D3D3D"/>
                </a:solidFill>
                <a:latin typeface="Arial"/>
                <a:ea typeface="Arial"/>
                <a:cs typeface="Arial"/>
                <a:sym typeface="Arial"/>
              </a:rPr>
              <a:t>Certified Machine Learning Specialist from </a:t>
            </a:r>
            <a:r>
              <a:rPr b="1" i="0" lang="en-IN" sz="1450" u="none" cap="none" strike="noStrike">
                <a:solidFill>
                  <a:srgbClr val="3D3D3D"/>
                </a:solidFill>
                <a:latin typeface="Arial"/>
                <a:ea typeface="Arial"/>
                <a:cs typeface="Arial"/>
                <a:sym typeface="Arial"/>
              </a:rPr>
              <a:t>MIT  IDSS</a:t>
            </a:r>
            <a:endParaRPr b="1" i="0" sz="1450" u="none" cap="none" strike="noStrike">
              <a:solidFill>
                <a:srgbClr val="3D3D3D"/>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450"/>
              <a:buFont typeface="Arial"/>
              <a:buNone/>
            </a:pPr>
            <a:r>
              <a:t/>
            </a:r>
            <a:endParaRPr b="0" i="0" sz="1450" u="none" cap="none" strike="noStrike">
              <a:solidFill>
                <a:srgbClr val="22222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250"/>
              <a:buFont typeface="Arial"/>
              <a:buNone/>
            </a:pPr>
            <a:r>
              <a:t/>
            </a:r>
            <a:endParaRPr b="0" i="0" sz="1250" u="none" cap="none" strike="noStrike">
              <a:solidFill>
                <a:srgbClr val="222222"/>
              </a:solidFill>
              <a:latin typeface="Arial"/>
              <a:ea typeface="Arial"/>
              <a:cs typeface="Arial"/>
              <a:sym typeface="Arial"/>
            </a:endParaRPr>
          </a:p>
        </p:txBody>
      </p:sp>
      <p:sp>
        <p:nvSpPr>
          <p:cNvPr id="715" name="Google Shape;715;g200ee81d07e_8_0"/>
          <p:cNvSpPr/>
          <p:nvPr/>
        </p:nvSpPr>
        <p:spPr>
          <a:xfrm>
            <a:off x="483827" y="4362962"/>
            <a:ext cx="45840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Arial"/>
                <a:ea typeface="Arial"/>
                <a:cs typeface="Arial"/>
                <a:sym typeface="Arial"/>
              </a:rPr>
              <a:t>Education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16" name="Google Shape;716;g200ee81d07e_8_0"/>
          <p:cNvPicPr preferRelativeResize="0"/>
          <p:nvPr/>
        </p:nvPicPr>
        <p:blipFill rotWithShape="1">
          <a:blip r:embed="rId4">
            <a:alphaModFix/>
          </a:blip>
          <a:srcRect b="0" l="0" r="0" t="0"/>
          <a:stretch/>
        </p:blipFill>
        <p:spPr>
          <a:xfrm>
            <a:off x="4362005" y="4129196"/>
            <a:ext cx="679968" cy="637470"/>
          </a:xfrm>
          <a:prstGeom prst="rect">
            <a:avLst/>
          </a:prstGeom>
          <a:noFill/>
          <a:ln>
            <a:noFill/>
          </a:ln>
        </p:spPr>
      </p:pic>
      <p:pic>
        <p:nvPicPr>
          <p:cNvPr id="717" name="Google Shape;717;g200ee81d07e_8_0"/>
          <p:cNvPicPr preferRelativeResize="0"/>
          <p:nvPr/>
        </p:nvPicPr>
        <p:blipFill rotWithShape="1">
          <a:blip r:embed="rId5">
            <a:alphaModFix/>
          </a:blip>
          <a:srcRect b="0" l="0" r="0" t="0"/>
          <a:stretch/>
        </p:blipFill>
        <p:spPr>
          <a:xfrm>
            <a:off x="9044575" y="4129196"/>
            <a:ext cx="488927" cy="488927"/>
          </a:xfrm>
          <a:prstGeom prst="rect">
            <a:avLst/>
          </a:prstGeom>
          <a:noFill/>
          <a:ln>
            <a:noFill/>
          </a:ln>
        </p:spPr>
      </p:pic>
      <p:pic>
        <p:nvPicPr>
          <p:cNvPr id="718" name="Google Shape;718;g200ee81d07e_8_0"/>
          <p:cNvPicPr preferRelativeResize="0"/>
          <p:nvPr/>
        </p:nvPicPr>
        <p:blipFill>
          <a:blip r:embed="rId6">
            <a:alphaModFix/>
          </a:blip>
          <a:stretch>
            <a:fillRect/>
          </a:stretch>
        </p:blipFill>
        <p:spPr>
          <a:xfrm>
            <a:off x="7980225" y="1552475"/>
            <a:ext cx="2125325" cy="2288051"/>
          </a:xfrm>
          <a:prstGeom prst="rect">
            <a:avLst/>
          </a:prstGeom>
          <a:noFill/>
          <a:ln>
            <a:noFill/>
          </a:ln>
          <a:effectLst>
            <a:reflection blurRad="0" dir="5400000" dist="5000" endA="0" endPos="28000" fadeDir="5400012" kx="0" rotWithShape="0" algn="bl" stA="38000" stPos="0" sy="-100000" ky="0"/>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g200ee81d07e_2_0"/>
          <p:cNvSpPr/>
          <p:nvPr/>
        </p:nvSpPr>
        <p:spPr>
          <a:xfrm>
            <a:off x="483827" y="1999966"/>
            <a:ext cx="7379100" cy="19248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Clr>
                <a:srgbClr val="000000"/>
              </a:buClr>
              <a:buSzPts val="1400"/>
              <a:buFont typeface="Arial"/>
              <a:buNone/>
            </a:pPr>
            <a:r>
              <a:rPr b="0" i="0" lang="en-IN" sz="1400" u="none" cap="none" strike="noStrike">
                <a:solidFill>
                  <a:srgbClr val="333333"/>
                </a:solidFill>
                <a:latin typeface="Arial"/>
                <a:ea typeface="Arial"/>
                <a:cs typeface="Arial"/>
                <a:sym typeface="Arial"/>
              </a:rPr>
              <a:t>Khaoula is a junior Data Analyst specialized in Power Bi. Before joining Infomineo, she did an internship at big tech company where she was mainly working on automation and reporting using Power Bi and SQL. Khaoula is eager about the field of Business Intelligence as it makes her able to efficiently and effectively analyze, and present data in a way that is both meaningful and impactful to help her clients make better data-driven decisions.</a:t>
            </a:r>
            <a:endParaRPr b="0" i="0" sz="1400" u="none" cap="none" strike="noStrike">
              <a:solidFill>
                <a:srgbClr val="333333"/>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400"/>
              <a:buFont typeface="Arial"/>
              <a:buNone/>
            </a:pPr>
            <a:r>
              <a:t/>
            </a:r>
            <a:endParaRPr b="0" i="0" sz="1400" u="none" cap="none" strike="noStrike">
              <a:solidFill>
                <a:srgbClr val="333333"/>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400"/>
              <a:buFont typeface="Arial"/>
              <a:buNone/>
            </a:pPr>
            <a:r>
              <a:t/>
            </a:r>
            <a:endParaRPr b="0" i="0" sz="1400" u="none" cap="none" strike="noStrike">
              <a:solidFill>
                <a:srgbClr val="333333"/>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g200ee81d07e_2_0"/>
          <p:cNvSpPr txBox="1"/>
          <p:nvPr>
            <p:ph type="title"/>
          </p:nvPr>
        </p:nvSpPr>
        <p:spPr>
          <a:xfrm>
            <a:off x="483827" y="484188"/>
            <a:ext cx="9725400" cy="4434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Clr>
                <a:schemeClr val="dk2"/>
              </a:buClr>
              <a:buSzPts val="3200"/>
              <a:buFont typeface="Franklin Gothic"/>
              <a:buNone/>
            </a:pPr>
            <a:r>
              <a:rPr lang="en-IN"/>
              <a:t>Khaoula Qassibi</a:t>
            </a:r>
            <a:endParaRPr/>
          </a:p>
        </p:txBody>
      </p:sp>
      <p:sp>
        <p:nvSpPr>
          <p:cNvPr id="726" name="Google Shape;726;g200ee81d07e_2_0"/>
          <p:cNvSpPr txBox="1"/>
          <p:nvPr>
            <p:ph idx="1" type="body"/>
          </p:nvPr>
        </p:nvSpPr>
        <p:spPr>
          <a:xfrm>
            <a:off x="490087" y="971296"/>
            <a:ext cx="9725400" cy="292500"/>
          </a:xfrm>
          <a:prstGeom prst="rect">
            <a:avLst/>
          </a:prstGeom>
          <a:noFill/>
          <a:ln>
            <a:noFill/>
          </a:ln>
        </p:spPr>
        <p:txBody>
          <a:bodyPr anchorCtr="0" anchor="t" bIns="0" lIns="0" spcFirstLastPara="1" rIns="0" wrap="square" tIns="0">
            <a:spAutoFit/>
          </a:bodyPr>
          <a:lstStyle/>
          <a:p>
            <a:pPr indent="0" lvl="0" marL="0" rtl="0" algn="l">
              <a:lnSpc>
                <a:spcPct val="95000"/>
              </a:lnSpc>
              <a:spcBef>
                <a:spcPts val="0"/>
              </a:spcBef>
              <a:spcAft>
                <a:spcPts val="0"/>
              </a:spcAft>
              <a:buClr>
                <a:srgbClr val="6D90F8"/>
              </a:buClr>
              <a:buSzPts val="2000"/>
              <a:buNone/>
            </a:pPr>
            <a:r>
              <a:rPr lang="en-IN"/>
              <a:t>Data Analyst -  Casablanca</a:t>
            </a:r>
            <a:endParaRPr/>
          </a:p>
        </p:txBody>
      </p:sp>
      <p:sp>
        <p:nvSpPr>
          <p:cNvPr id="727" name="Google Shape;727;g200ee81d07e_2_0"/>
          <p:cNvSpPr/>
          <p:nvPr/>
        </p:nvSpPr>
        <p:spPr>
          <a:xfrm>
            <a:off x="483827" y="1542241"/>
            <a:ext cx="74244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Open Sans"/>
                <a:ea typeface="Open Sans"/>
                <a:cs typeface="Open Sans"/>
                <a:sym typeface="Open Sans"/>
              </a:rPr>
              <a:t>Professional experience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3D3D3D"/>
              </a:solidFill>
              <a:latin typeface="Open Sans"/>
              <a:ea typeface="Open Sans"/>
              <a:cs typeface="Open Sans"/>
              <a:sym typeface="Open Sans"/>
            </a:endParaRPr>
          </a:p>
        </p:txBody>
      </p:sp>
      <p:pic>
        <p:nvPicPr>
          <p:cNvPr id="728" name="Google Shape;728;g200ee81d07e_2_0"/>
          <p:cNvPicPr preferRelativeResize="0"/>
          <p:nvPr/>
        </p:nvPicPr>
        <p:blipFill rotWithShape="1">
          <a:blip r:embed="rId3">
            <a:alphaModFix/>
          </a:blip>
          <a:srcRect b="0" l="0" r="0" t="0"/>
          <a:stretch/>
        </p:blipFill>
        <p:spPr>
          <a:xfrm>
            <a:off x="7175793" y="1357333"/>
            <a:ext cx="626097" cy="706701"/>
          </a:xfrm>
          <a:prstGeom prst="rect">
            <a:avLst/>
          </a:prstGeom>
          <a:noFill/>
          <a:ln>
            <a:noFill/>
          </a:ln>
        </p:spPr>
      </p:pic>
      <p:sp>
        <p:nvSpPr>
          <p:cNvPr id="729" name="Google Shape;729;g200ee81d07e_2_0"/>
          <p:cNvSpPr/>
          <p:nvPr/>
        </p:nvSpPr>
        <p:spPr>
          <a:xfrm>
            <a:off x="5365446" y="4657605"/>
            <a:ext cx="4281600" cy="24180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285750" lvl="0" marL="285750" marR="0" rtl="0" algn="l">
              <a:lnSpc>
                <a:spcPct val="120000"/>
              </a:lnSpc>
              <a:spcBef>
                <a:spcPts val="0"/>
              </a:spcBef>
              <a:spcAft>
                <a:spcPts val="0"/>
              </a:spcAft>
              <a:buClr>
                <a:srgbClr val="000000"/>
              </a:buClr>
              <a:buSzPts val="1250"/>
              <a:buFont typeface="Noto Sans Symbols"/>
              <a:buChar char="▪"/>
            </a:pPr>
            <a:r>
              <a:rPr b="1" i="0" lang="en-IN" sz="1250" u="none" cap="none" strike="noStrike">
                <a:solidFill>
                  <a:srgbClr val="000000"/>
                </a:solidFill>
                <a:latin typeface="Arial"/>
                <a:ea typeface="Arial"/>
                <a:cs typeface="Arial"/>
                <a:sym typeface="Arial"/>
              </a:rPr>
              <a:t>Data Analysis</a:t>
            </a:r>
            <a:r>
              <a:rPr b="0" i="0" lang="en-IN" sz="1250" u="none" cap="none" strike="noStrike">
                <a:solidFill>
                  <a:srgbClr val="000000"/>
                </a:solidFill>
                <a:latin typeface="Arial"/>
                <a:ea typeface="Arial"/>
                <a:cs typeface="Arial"/>
                <a:sym typeface="Arial"/>
              </a:rPr>
              <a:t>: </a:t>
            </a:r>
            <a:r>
              <a:rPr b="0" i="0" lang="en-IN" sz="1250" u="none" cap="none" strike="noStrike">
                <a:solidFill>
                  <a:srgbClr val="FF0000"/>
                </a:solidFill>
                <a:latin typeface="Arial"/>
                <a:ea typeface="Arial"/>
                <a:cs typeface="Arial"/>
                <a:sym typeface="Arial"/>
              </a:rPr>
              <a:t>SQL, Excel, DAX</a:t>
            </a:r>
            <a:endParaRPr b="0" i="0" sz="140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250"/>
              <a:buFont typeface="Noto Sans Symbols"/>
              <a:buChar char="▪"/>
            </a:pPr>
            <a:r>
              <a:rPr b="1" i="0" lang="en-IN" sz="1250" u="none" cap="none" strike="noStrike">
                <a:solidFill>
                  <a:srgbClr val="000000"/>
                </a:solidFill>
                <a:latin typeface="Arial"/>
                <a:ea typeface="Arial"/>
                <a:cs typeface="Arial"/>
                <a:sym typeface="Arial"/>
              </a:rPr>
              <a:t>Data Modelling: </a:t>
            </a:r>
            <a:r>
              <a:rPr b="0" i="0" lang="en-IN" sz="1250" u="none" cap="none" strike="noStrike">
                <a:solidFill>
                  <a:srgbClr val="FF0000"/>
                </a:solidFill>
                <a:latin typeface="Arial"/>
                <a:ea typeface="Arial"/>
                <a:cs typeface="Arial"/>
                <a:sym typeface="Arial"/>
              </a:rPr>
              <a:t>Power Query</a:t>
            </a:r>
            <a:endParaRPr b="0" i="0" sz="140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250"/>
              <a:buFont typeface="Noto Sans Symbols"/>
              <a:buChar char="▪"/>
            </a:pPr>
            <a:r>
              <a:rPr b="1" i="0" lang="en-IN" sz="1250" u="none" cap="none" strike="noStrike">
                <a:solidFill>
                  <a:srgbClr val="000000"/>
                </a:solidFill>
                <a:latin typeface="Arial"/>
                <a:ea typeface="Arial"/>
                <a:cs typeface="Arial"/>
                <a:sym typeface="Arial"/>
              </a:rPr>
              <a:t>Data visualisation:  </a:t>
            </a:r>
            <a:r>
              <a:rPr b="0" i="0" lang="en-IN" sz="1250" u="none" cap="none" strike="noStrike">
                <a:solidFill>
                  <a:srgbClr val="FF0000"/>
                </a:solidFill>
                <a:latin typeface="Arial"/>
                <a:ea typeface="Arial"/>
                <a:cs typeface="Arial"/>
                <a:sym typeface="Arial"/>
              </a:rPr>
              <a:t>Power BI etc.</a:t>
            </a:r>
            <a:endParaRPr b="1" i="0" sz="125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222222"/>
              </a:buClr>
              <a:buSzPts val="1250"/>
              <a:buFont typeface="Noto Sans Symbols"/>
              <a:buChar char="▪"/>
            </a:pPr>
            <a:r>
              <a:rPr b="1" i="0" lang="en-IN" sz="1250" u="none" cap="none" strike="noStrike">
                <a:solidFill>
                  <a:srgbClr val="222222"/>
                </a:solidFill>
                <a:latin typeface="Arial"/>
                <a:ea typeface="Arial"/>
                <a:cs typeface="Arial"/>
                <a:sym typeface="Arial"/>
              </a:rPr>
              <a:t>Programming Languages :  </a:t>
            </a:r>
            <a:r>
              <a:rPr b="0" i="0" lang="en-IN" sz="1250" u="none" cap="none" strike="noStrike">
                <a:solidFill>
                  <a:srgbClr val="FF0000"/>
                </a:solidFill>
                <a:latin typeface="Arial"/>
                <a:ea typeface="Arial"/>
                <a:cs typeface="Arial"/>
                <a:sym typeface="Arial"/>
              </a:rPr>
              <a:t>C, Java, Javascript</a:t>
            </a:r>
            <a:endParaRPr b="1" i="0" sz="1250" u="none" cap="none" strike="noStrike">
              <a:solidFill>
                <a:srgbClr val="222222"/>
              </a:solidFill>
              <a:latin typeface="Arial"/>
              <a:ea typeface="Arial"/>
              <a:cs typeface="Arial"/>
              <a:sym typeface="Arial"/>
            </a:endParaRPr>
          </a:p>
          <a:p>
            <a:pPr indent="-285750" lvl="0" marL="285750" marR="0" rtl="0" algn="l">
              <a:lnSpc>
                <a:spcPct val="120000"/>
              </a:lnSpc>
              <a:spcBef>
                <a:spcPts val="0"/>
              </a:spcBef>
              <a:spcAft>
                <a:spcPts val="0"/>
              </a:spcAft>
              <a:buClr>
                <a:srgbClr val="222222"/>
              </a:buClr>
              <a:buSzPts val="1250"/>
              <a:buFont typeface="Noto Sans Symbols"/>
              <a:buChar char="▪"/>
            </a:pPr>
            <a:r>
              <a:rPr b="1" i="0" lang="en-IN" sz="1250" u="none" cap="none" strike="noStrike">
                <a:solidFill>
                  <a:srgbClr val="222222"/>
                </a:solidFill>
                <a:latin typeface="Arial"/>
                <a:ea typeface="Arial"/>
                <a:cs typeface="Arial"/>
                <a:sym typeface="Arial"/>
              </a:rPr>
              <a:t> Databases :</a:t>
            </a:r>
            <a:r>
              <a:rPr b="0" i="0" lang="en-IN" sz="1250" u="none" cap="none" strike="noStrike">
                <a:solidFill>
                  <a:srgbClr val="FF0000"/>
                </a:solidFill>
                <a:latin typeface="Arial"/>
                <a:ea typeface="Arial"/>
                <a:cs typeface="Arial"/>
                <a:sym typeface="Arial"/>
              </a:rPr>
              <a:t> PostgreSQL, SQL Server (SQL), MongoDB(NoSQL)</a:t>
            </a:r>
            <a:endParaRPr b="0" i="0" sz="1250" u="none" cap="none" strike="noStrike">
              <a:solidFill>
                <a:srgbClr val="FF0000"/>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250"/>
              <a:buFont typeface="Arial"/>
              <a:buNone/>
            </a:pPr>
            <a:r>
              <a:t/>
            </a:r>
            <a:endParaRPr b="0" i="0" sz="1250" u="none" cap="none" strike="noStrike">
              <a:solidFill>
                <a:srgbClr val="222222"/>
              </a:solidFill>
              <a:latin typeface="Arial"/>
              <a:ea typeface="Arial"/>
              <a:cs typeface="Arial"/>
              <a:sym typeface="Arial"/>
            </a:endParaRPr>
          </a:p>
          <a:p>
            <a:pPr indent="0" lvl="0" marL="457200" marR="0" rtl="0" algn="l">
              <a:lnSpc>
                <a:spcPct val="120000"/>
              </a:lnSpc>
              <a:spcBef>
                <a:spcPts val="0"/>
              </a:spcBef>
              <a:spcAft>
                <a:spcPts val="0"/>
              </a:spcAft>
              <a:buClr>
                <a:srgbClr val="000000"/>
              </a:buClr>
              <a:buSzPts val="1250"/>
              <a:buFont typeface="Arial"/>
              <a:buNone/>
            </a:pPr>
            <a:r>
              <a:t/>
            </a:r>
            <a:endParaRPr b="0" i="0" sz="1250" u="none" cap="none" strike="noStrike">
              <a:solidFill>
                <a:srgbClr val="FF0000"/>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250"/>
              <a:buFont typeface="Arial"/>
              <a:buNone/>
            </a:pPr>
            <a:r>
              <a:t/>
            </a:r>
            <a:endParaRPr b="0" i="0" sz="1250" u="none" cap="none" strike="noStrike">
              <a:solidFill>
                <a:srgbClr val="222222"/>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20000"/>
              </a:lnSpc>
              <a:spcBef>
                <a:spcPts val="0"/>
              </a:spcBef>
              <a:spcAft>
                <a:spcPts val="0"/>
              </a:spcAft>
              <a:buClr>
                <a:srgbClr val="000000"/>
              </a:buClr>
              <a:buSzPts val="1400"/>
              <a:buFont typeface="Noto Sans Symbols"/>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20000"/>
              </a:lnSpc>
              <a:spcBef>
                <a:spcPts val="0"/>
              </a:spcBef>
              <a:spcAft>
                <a:spcPts val="0"/>
              </a:spcAft>
              <a:buClr>
                <a:srgbClr val="000000"/>
              </a:buClr>
              <a:buSzPts val="1400"/>
              <a:buFont typeface="Noto Sans Symbols"/>
              <a:buNone/>
            </a:pPr>
            <a:r>
              <a:t/>
            </a:r>
            <a:endParaRPr b="1" i="0" sz="1400" u="none" cap="none" strike="noStrike">
              <a:solidFill>
                <a:srgbClr val="000000"/>
              </a:solidFill>
              <a:latin typeface="Arial"/>
              <a:ea typeface="Arial"/>
              <a:cs typeface="Arial"/>
              <a:sym typeface="Arial"/>
            </a:endParaRPr>
          </a:p>
        </p:txBody>
      </p:sp>
      <p:sp>
        <p:nvSpPr>
          <p:cNvPr id="730" name="Google Shape;730;g200ee81d07e_2_0"/>
          <p:cNvSpPr/>
          <p:nvPr/>
        </p:nvSpPr>
        <p:spPr>
          <a:xfrm>
            <a:off x="5348016" y="4362962"/>
            <a:ext cx="42816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Arial"/>
                <a:ea typeface="Arial"/>
                <a:cs typeface="Arial"/>
                <a:sym typeface="Arial"/>
              </a:rPr>
              <a:t>Technical Skills and Competencies</a:t>
            </a:r>
            <a:endParaRPr b="0" i="0" sz="1400" u="none" cap="none" strike="noStrike">
              <a:solidFill>
                <a:srgbClr val="000000"/>
              </a:solidFill>
              <a:latin typeface="Arial"/>
              <a:ea typeface="Arial"/>
              <a:cs typeface="Arial"/>
              <a:sym typeface="Arial"/>
            </a:endParaRPr>
          </a:p>
        </p:txBody>
      </p:sp>
      <p:sp>
        <p:nvSpPr>
          <p:cNvPr id="731" name="Google Shape;731;g200ee81d07e_2_0"/>
          <p:cNvSpPr/>
          <p:nvPr/>
        </p:nvSpPr>
        <p:spPr>
          <a:xfrm>
            <a:off x="510289" y="4675981"/>
            <a:ext cx="4555800" cy="23979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000000"/>
              </a:buClr>
              <a:buSzPts val="1250"/>
              <a:buFont typeface="Arial"/>
              <a:buChar char="•"/>
            </a:pPr>
            <a:r>
              <a:rPr b="0" i="0" lang="en-IN" sz="1250" u="none" cap="none" strike="noStrike">
                <a:solidFill>
                  <a:srgbClr val="222222"/>
                </a:solidFill>
                <a:latin typeface="Arial"/>
                <a:ea typeface="Arial"/>
                <a:cs typeface="Arial"/>
                <a:sym typeface="Arial"/>
              </a:rPr>
              <a:t>Khaoula holds a B.Sc. in Computer Science from Al Akhawayn University</a:t>
            </a:r>
            <a:endParaRPr b="0" i="0" sz="1400" u="none" cap="none" strike="noStrike">
              <a:solidFill>
                <a:srgbClr val="000000"/>
              </a:solidFill>
              <a:latin typeface="Arial"/>
              <a:ea typeface="Arial"/>
              <a:cs typeface="Arial"/>
              <a:sym typeface="Arial"/>
            </a:endParaRPr>
          </a:p>
          <a:p>
            <a:pPr indent="-206375" lvl="0" marL="285750" marR="0" rtl="0" algn="l">
              <a:lnSpc>
                <a:spcPct val="100000"/>
              </a:lnSpc>
              <a:spcBef>
                <a:spcPts val="0"/>
              </a:spcBef>
              <a:spcAft>
                <a:spcPts val="0"/>
              </a:spcAft>
              <a:buClr>
                <a:srgbClr val="000000"/>
              </a:buClr>
              <a:buSzPts val="1250"/>
              <a:buFont typeface="Arial"/>
              <a:buNone/>
            </a:pPr>
            <a:r>
              <a:t/>
            </a:r>
            <a:endParaRPr b="0" i="0" sz="1250" u="none" cap="none" strike="noStrike">
              <a:solidFill>
                <a:srgbClr val="222222"/>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250"/>
              <a:buFont typeface="Arial"/>
              <a:buChar char="•"/>
            </a:pPr>
            <a:r>
              <a:rPr b="0" i="0" lang="en-IN" sz="1250" u="none" cap="none" strike="noStrike">
                <a:solidFill>
                  <a:srgbClr val="333333"/>
                </a:solidFill>
                <a:latin typeface="Arial"/>
                <a:ea typeface="Arial"/>
                <a:cs typeface="Arial"/>
                <a:sym typeface="Arial"/>
              </a:rPr>
              <a:t>Khaoula has a  minor in Business Administration</a:t>
            </a:r>
            <a:endParaRPr b="0" i="0" sz="1400" u="none" cap="none" strike="noStrike">
              <a:solidFill>
                <a:srgbClr val="000000"/>
              </a:solidFill>
              <a:latin typeface="Arial"/>
              <a:ea typeface="Arial"/>
              <a:cs typeface="Arial"/>
              <a:sym typeface="Arial"/>
            </a:endParaRPr>
          </a:p>
          <a:p>
            <a:pPr indent="-206375" lvl="0" marL="285750" marR="0" rtl="0" algn="l">
              <a:lnSpc>
                <a:spcPct val="100000"/>
              </a:lnSpc>
              <a:spcBef>
                <a:spcPts val="0"/>
              </a:spcBef>
              <a:spcAft>
                <a:spcPts val="0"/>
              </a:spcAft>
              <a:buClr>
                <a:srgbClr val="000000"/>
              </a:buClr>
              <a:buSzPts val="1250"/>
              <a:buFont typeface="Arial"/>
              <a:buNone/>
            </a:pPr>
            <a:r>
              <a:t/>
            </a:r>
            <a:endParaRPr b="0" i="0" sz="1250" u="none" cap="none" strike="noStrike">
              <a:solidFill>
                <a:srgbClr val="333333"/>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250"/>
              <a:buFont typeface="Arial"/>
              <a:buChar char="•"/>
            </a:pPr>
            <a:r>
              <a:rPr b="0" i="0" lang="en-IN" sz="1250" u="none" cap="none" strike="noStrike">
                <a:solidFill>
                  <a:srgbClr val="333333"/>
                </a:solidFill>
                <a:latin typeface="Arial"/>
                <a:ea typeface="Arial"/>
                <a:cs typeface="Arial"/>
                <a:sym typeface="Arial"/>
              </a:rPr>
              <a:t>Khaoula has also studied </a:t>
            </a:r>
            <a:r>
              <a:rPr b="1" i="0" lang="en-IN" sz="1250" u="none" cap="none" strike="noStrike">
                <a:solidFill>
                  <a:srgbClr val="333333"/>
                </a:solidFill>
                <a:latin typeface="Arial"/>
                <a:ea typeface="Arial"/>
                <a:cs typeface="Arial"/>
                <a:sym typeface="Arial"/>
              </a:rPr>
              <a:t>Agile Project Management </a:t>
            </a:r>
            <a:r>
              <a:rPr b="0" i="0" lang="en-IN" sz="1250" u="none" cap="none" strike="noStrike">
                <a:solidFill>
                  <a:srgbClr val="333333"/>
                </a:solidFill>
                <a:latin typeface="Arial"/>
                <a:ea typeface="Arial"/>
                <a:cs typeface="Arial"/>
                <a:sym typeface="Arial"/>
              </a:rPr>
              <a:t>courses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50"/>
              <a:buFont typeface="Arial"/>
              <a:buNone/>
            </a:pPr>
            <a:r>
              <a:rPr b="0" i="0" lang="en-IN" sz="1250" u="none" cap="none" strike="noStrike">
                <a:solidFill>
                  <a:srgbClr val="333333"/>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250"/>
              <a:buFont typeface="Arial"/>
              <a:buChar char="•"/>
            </a:pPr>
            <a:r>
              <a:rPr b="0" i="0" lang="en-IN" sz="1250" u="none" cap="none" strike="noStrike">
                <a:solidFill>
                  <a:srgbClr val="222222"/>
                </a:solidFill>
                <a:latin typeface="Arial"/>
                <a:ea typeface="Arial"/>
                <a:cs typeface="Arial"/>
                <a:sym typeface="Arial"/>
              </a:rPr>
              <a:t>Khaoula speaks fluent English.</a:t>
            </a:r>
            <a:endParaRPr b="0" i="0" sz="1400" u="none" cap="none" strike="noStrike">
              <a:solidFill>
                <a:srgbClr val="000000"/>
              </a:solidFill>
              <a:latin typeface="Arial"/>
              <a:ea typeface="Arial"/>
              <a:cs typeface="Arial"/>
              <a:sym typeface="Arial"/>
            </a:endParaRPr>
          </a:p>
        </p:txBody>
      </p:sp>
      <p:sp>
        <p:nvSpPr>
          <p:cNvPr id="732" name="Google Shape;732;g200ee81d07e_2_0"/>
          <p:cNvSpPr/>
          <p:nvPr/>
        </p:nvSpPr>
        <p:spPr>
          <a:xfrm>
            <a:off x="483827" y="4362962"/>
            <a:ext cx="45840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Arial"/>
                <a:ea typeface="Arial"/>
                <a:cs typeface="Arial"/>
                <a:sym typeface="Arial"/>
              </a:rPr>
              <a:t>Education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33" name="Google Shape;733;g200ee81d07e_2_0"/>
          <p:cNvPicPr preferRelativeResize="0"/>
          <p:nvPr/>
        </p:nvPicPr>
        <p:blipFill rotWithShape="1">
          <a:blip r:embed="rId4">
            <a:alphaModFix/>
          </a:blip>
          <a:srcRect b="0" l="0" r="0" t="0"/>
          <a:stretch/>
        </p:blipFill>
        <p:spPr>
          <a:xfrm>
            <a:off x="4362005" y="4129196"/>
            <a:ext cx="679968" cy="637470"/>
          </a:xfrm>
          <a:prstGeom prst="rect">
            <a:avLst/>
          </a:prstGeom>
          <a:noFill/>
          <a:ln>
            <a:noFill/>
          </a:ln>
        </p:spPr>
      </p:pic>
      <p:pic>
        <p:nvPicPr>
          <p:cNvPr id="734" name="Google Shape;734;g200ee81d07e_2_0"/>
          <p:cNvPicPr preferRelativeResize="0"/>
          <p:nvPr/>
        </p:nvPicPr>
        <p:blipFill rotWithShape="1">
          <a:blip r:embed="rId5">
            <a:alphaModFix/>
          </a:blip>
          <a:srcRect b="0" l="0" r="0" t="0"/>
          <a:stretch/>
        </p:blipFill>
        <p:spPr>
          <a:xfrm>
            <a:off x="9044575" y="4129196"/>
            <a:ext cx="488927" cy="488927"/>
          </a:xfrm>
          <a:prstGeom prst="rect">
            <a:avLst/>
          </a:prstGeom>
          <a:noFill/>
          <a:ln>
            <a:noFill/>
          </a:ln>
        </p:spPr>
      </p:pic>
      <p:pic>
        <p:nvPicPr>
          <p:cNvPr id="735" name="Google Shape;735;g200ee81d07e_2_0"/>
          <p:cNvPicPr preferRelativeResize="0"/>
          <p:nvPr/>
        </p:nvPicPr>
        <p:blipFill rotWithShape="1">
          <a:blip r:embed="rId6">
            <a:alphaModFix/>
          </a:blip>
          <a:srcRect b="0" l="0" r="0" t="0"/>
          <a:stretch/>
        </p:blipFill>
        <p:spPr>
          <a:xfrm>
            <a:off x="8060625" y="1416200"/>
            <a:ext cx="1808676" cy="2508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g200ee81d07e_4_0"/>
          <p:cNvSpPr/>
          <p:nvPr/>
        </p:nvSpPr>
        <p:spPr>
          <a:xfrm>
            <a:off x="483827" y="1999966"/>
            <a:ext cx="7379100" cy="19248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Clr>
                <a:srgbClr val="000000"/>
              </a:buClr>
              <a:buSzPts val="1400"/>
              <a:buFont typeface="Arial"/>
              <a:buNone/>
            </a:pPr>
            <a:r>
              <a:rPr b="0" i="0" lang="en-IN" sz="1400" u="none" cap="none" strike="noStrike">
                <a:solidFill>
                  <a:srgbClr val="333333"/>
                </a:solidFill>
                <a:latin typeface="Arial"/>
                <a:ea typeface="Arial"/>
                <a:cs typeface="Arial"/>
                <a:sym typeface="Arial"/>
              </a:rPr>
              <a:t>Youssef is a Junior Data Scientist with a background in Industrial engineering. Before joining Infomineo, he did an internship at </a:t>
            </a:r>
            <a:r>
              <a:rPr b="1" i="0" lang="en-IN" sz="1400" u="none" cap="none" strike="noStrike">
                <a:solidFill>
                  <a:srgbClr val="333333"/>
                </a:solidFill>
                <a:latin typeface="Arial"/>
                <a:ea typeface="Arial"/>
                <a:cs typeface="Arial"/>
                <a:sym typeface="Arial"/>
              </a:rPr>
              <a:t>UM6P</a:t>
            </a:r>
            <a:r>
              <a:rPr b="0" i="0" lang="en-IN" sz="1400" u="none" cap="none" strike="noStrike">
                <a:solidFill>
                  <a:srgbClr val="333333"/>
                </a:solidFill>
                <a:latin typeface="Arial"/>
                <a:ea typeface="Arial"/>
                <a:cs typeface="Arial"/>
                <a:sym typeface="Arial"/>
              </a:rPr>
              <a:t> as an </a:t>
            </a:r>
            <a:r>
              <a:rPr b="1" i="0" lang="en-IN" sz="1400" u="none" cap="none" strike="noStrike">
                <a:solidFill>
                  <a:srgbClr val="333333"/>
                </a:solidFill>
                <a:latin typeface="Arial"/>
                <a:ea typeface="Arial"/>
                <a:cs typeface="Arial"/>
                <a:sym typeface="Arial"/>
              </a:rPr>
              <a:t>Applied Scientist</a:t>
            </a:r>
            <a:r>
              <a:rPr b="0" i="0" lang="en-IN" sz="1400" u="none" cap="none" strike="noStrike">
                <a:solidFill>
                  <a:srgbClr val="333333"/>
                </a:solidFill>
                <a:latin typeface="Arial"/>
                <a:ea typeface="Arial"/>
                <a:cs typeface="Arial"/>
                <a:sym typeface="Arial"/>
              </a:rPr>
              <a:t> where he developed an end-to-end computer vision solution. Youssef is passionate about the field of AI and Data science as a tool to help companies discover more insights and automate tasks.</a:t>
            </a:r>
            <a:endParaRPr b="0" i="0" sz="1400" u="none" cap="none" strike="noStrike">
              <a:solidFill>
                <a:srgbClr val="000000"/>
              </a:solidFill>
              <a:latin typeface="Arial"/>
              <a:ea typeface="Arial"/>
              <a:cs typeface="Arial"/>
              <a:sym typeface="Arial"/>
            </a:endParaRPr>
          </a:p>
        </p:txBody>
      </p:sp>
      <p:sp>
        <p:nvSpPr>
          <p:cNvPr id="742" name="Google Shape;742;g200ee81d07e_4_0"/>
          <p:cNvSpPr txBox="1"/>
          <p:nvPr>
            <p:ph type="title"/>
          </p:nvPr>
        </p:nvSpPr>
        <p:spPr>
          <a:xfrm>
            <a:off x="483827" y="484188"/>
            <a:ext cx="9725400" cy="4434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Clr>
                <a:schemeClr val="dk2"/>
              </a:buClr>
              <a:buSzPts val="3200"/>
              <a:buFont typeface="Franklin Gothic"/>
              <a:buNone/>
            </a:pPr>
            <a:r>
              <a:rPr lang="en-IN"/>
              <a:t>Youssef Moutaouakkil</a:t>
            </a:r>
            <a:endParaRPr/>
          </a:p>
        </p:txBody>
      </p:sp>
      <p:sp>
        <p:nvSpPr>
          <p:cNvPr id="743" name="Google Shape;743;g200ee81d07e_4_0"/>
          <p:cNvSpPr txBox="1"/>
          <p:nvPr>
            <p:ph idx="1" type="body"/>
          </p:nvPr>
        </p:nvSpPr>
        <p:spPr>
          <a:xfrm>
            <a:off x="490087" y="971296"/>
            <a:ext cx="9725400" cy="292500"/>
          </a:xfrm>
          <a:prstGeom prst="rect">
            <a:avLst/>
          </a:prstGeom>
          <a:noFill/>
          <a:ln>
            <a:noFill/>
          </a:ln>
        </p:spPr>
        <p:txBody>
          <a:bodyPr anchorCtr="0" anchor="t" bIns="0" lIns="0" spcFirstLastPara="1" rIns="0" wrap="square" tIns="0">
            <a:spAutoFit/>
          </a:bodyPr>
          <a:lstStyle/>
          <a:p>
            <a:pPr indent="0" lvl="0" marL="0" rtl="0" algn="l">
              <a:lnSpc>
                <a:spcPct val="95000"/>
              </a:lnSpc>
              <a:spcBef>
                <a:spcPts val="0"/>
              </a:spcBef>
              <a:spcAft>
                <a:spcPts val="0"/>
              </a:spcAft>
              <a:buClr>
                <a:srgbClr val="6D90F8"/>
              </a:buClr>
              <a:buSzPts val="2000"/>
              <a:buNone/>
            </a:pPr>
            <a:r>
              <a:rPr lang="en-IN"/>
              <a:t>Data Scientist -  Casablanca</a:t>
            </a:r>
            <a:endParaRPr/>
          </a:p>
        </p:txBody>
      </p:sp>
      <p:sp>
        <p:nvSpPr>
          <p:cNvPr id="744" name="Google Shape;744;g200ee81d07e_4_0"/>
          <p:cNvSpPr/>
          <p:nvPr/>
        </p:nvSpPr>
        <p:spPr>
          <a:xfrm>
            <a:off x="483827" y="1542241"/>
            <a:ext cx="74244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Open Sans"/>
                <a:ea typeface="Open Sans"/>
                <a:cs typeface="Open Sans"/>
                <a:sym typeface="Open Sans"/>
              </a:rPr>
              <a:t>Professional experience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3D3D3D"/>
              </a:solidFill>
              <a:latin typeface="Open Sans"/>
              <a:ea typeface="Open Sans"/>
              <a:cs typeface="Open Sans"/>
              <a:sym typeface="Open Sans"/>
            </a:endParaRPr>
          </a:p>
        </p:txBody>
      </p:sp>
      <p:pic>
        <p:nvPicPr>
          <p:cNvPr id="745" name="Google Shape;745;g200ee81d07e_4_0"/>
          <p:cNvPicPr preferRelativeResize="0"/>
          <p:nvPr/>
        </p:nvPicPr>
        <p:blipFill rotWithShape="1">
          <a:blip r:embed="rId3">
            <a:alphaModFix/>
          </a:blip>
          <a:srcRect b="0" l="0" r="0" t="0"/>
          <a:stretch/>
        </p:blipFill>
        <p:spPr>
          <a:xfrm>
            <a:off x="7175793" y="1357333"/>
            <a:ext cx="626097" cy="706701"/>
          </a:xfrm>
          <a:prstGeom prst="rect">
            <a:avLst/>
          </a:prstGeom>
          <a:noFill/>
          <a:ln>
            <a:noFill/>
          </a:ln>
        </p:spPr>
      </p:pic>
      <p:sp>
        <p:nvSpPr>
          <p:cNvPr id="746" name="Google Shape;746;g200ee81d07e_4_0"/>
          <p:cNvSpPr/>
          <p:nvPr/>
        </p:nvSpPr>
        <p:spPr>
          <a:xfrm>
            <a:off x="5365446" y="4657605"/>
            <a:ext cx="4281600" cy="24180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285750" lvl="0" marL="285750" marR="0" rtl="0" algn="l">
              <a:lnSpc>
                <a:spcPct val="120000"/>
              </a:lnSpc>
              <a:spcBef>
                <a:spcPts val="0"/>
              </a:spcBef>
              <a:spcAft>
                <a:spcPts val="0"/>
              </a:spcAft>
              <a:buClr>
                <a:srgbClr val="000000"/>
              </a:buClr>
              <a:buSzPts val="1250"/>
              <a:buFont typeface="Noto Sans Symbols"/>
              <a:buChar char="▪"/>
            </a:pPr>
            <a:r>
              <a:rPr b="1" i="0" lang="en-IN" sz="1400" u="none" cap="none" strike="noStrike">
                <a:solidFill>
                  <a:srgbClr val="000000"/>
                </a:solidFill>
                <a:latin typeface="Arial"/>
                <a:ea typeface="Arial"/>
                <a:cs typeface="Arial"/>
                <a:sym typeface="Arial"/>
              </a:rPr>
              <a:t>Data Analysis &amp; Visualization:</a:t>
            </a:r>
            <a:r>
              <a:rPr b="1" i="0" lang="en-IN" sz="1250" u="none" cap="none" strike="noStrike">
                <a:solidFill>
                  <a:srgbClr val="000000"/>
                </a:solidFill>
                <a:latin typeface="Arial"/>
                <a:ea typeface="Arial"/>
                <a:cs typeface="Arial"/>
                <a:sym typeface="Arial"/>
              </a:rPr>
              <a:t> </a:t>
            </a:r>
            <a:r>
              <a:rPr b="0" i="0" lang="en-IN" sz="1400" u="none" cap="none" strike="noStrike">
                <a:solidFill>
                  <a:srgbClr val="000000"/>
                </a:solidFill>
                <a:latin typeface="Arial"/>
                <a:ea typeface="Arial"/>
                <a:cs typeface="Arial"/>
                <a:sym typeface="Arial"/>
              </a:rPr>
              <a:t>Data manipulation, Statistical analysis &amp; interactive visuals</a:t>
            </a:r>
            <a:endParaRPr b="0" i="0" sz="140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250"/>
              <a:buFont typeface="Noto Sans Symbols"/>
              <a:buChar char="▪"/>
            </a:pPr>
            <a:r>
              <a:rPr b="1" i="0" lang="en-IN" sz="1400" u="none" cap="none" strike="noStrike">
                <a:solidFill>
                  <a:srgbClr val="000000"/>
                </a:solidFill>
                <a:latin typeface="Arial"/>
                <a:ea typeface="Arial"/>
                <a:cs typeface="Arial"/>
                <a:sym typeface="Arial"/>
              </a:rPr>
              <a:t>ML/DL Models</a:t>
            </a:r>
            <a:r>
              <a:rPr b="0" i="0" lang="en-IN" sz="1400" u="none" cap="none" strike="noStrike">
                <a:solidFill>
                  <a:srgbClr val="000000"/>
                </a:solidFill>
                <a:latin typeface="Arial"/>
                <a:ea typeface="Arial"/>
                <a:cs typeface="Arial"/>
                <a:sym typeface="Arial"/>
              </a:rPr>
              <a:t>: State-of-the-art NLP &amp; Computer vision</a:t>
            </a:r>
            <a:endParaRPr b="0" i="0" sz="140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400"/>
              <a:buFont typeface="Arial"/>
              <a:buChar char="▪"/>
            </a:pPr>
            <a:r>
              <a:rPr b="1" i="0" lang="en-IN" sz="1400" u="none" cap="none" strike="noStrike">
                <a:solidFill>
                  <a:srgbClr val="000000"/>
                </a:solidFill>
                <a:latin typeface="Arial"/>
                <a:ea typeface="Arial"/>
                <a:cs typeface="Arial"/>
                <a:sym typeface="Arial"/>
              </a:rPr>
              <a:t>Programming languages:</a:t>
            </a:r>
            <a:r>
              <a:rPr b="0" i="0" lang="en-IN" sz="1400" u="none" cap="none" strike="noStrike">
                <a:solidFill>
                  <a:srgbClr val="000000"/>
                </a:solidFill>
                <a:latin typeface="Arial"/>
                <a:ea typeface="Arial"/>
                <a:cs typeface="Arial"/>
                <a:sym typeface="Arial"/>
              </a:rPr>
              <a:t> Python, SQL, Javascript, Bash, Dax</a:t>
            </a:r>
            <a:endParaRPr b="0" i="0" sz="1400" u="none" cap="none" strike="noStrike">
              <a:solidFill>
                <a:srgbClr val="000000"/>
              </a:solidFill>
              <a:latin typeface="Arial"/>
              <a:ea typeface="Arial"/>
              <a:cs typeface="Arial"/>
              <a:sym typeface="Arial"/>
            </a:endParaRPr>
          </a:p>
          <a:p>
            <a:pPr indent="-285750" lvl="0" marL="285750" marR="0" rtl="0" algn="l">
              <a:lnSpc>
                <a:spcPct val="120000"/>
              </a:lnSpc>
              <a:spcBef>
                <a:spcPts val="0"/>
              </a:spcBef>
              <a:spcAft>
                <a:spcPts val="0"/>
              </a:spcAft>
              <a:buClr>
                <a:srgbClr val="000000"/>
              </a:buClr>
              <a:buSzPts val="1400"/>
              <a:buFont typeface="Arial"/>
              <a:buChar char="▪"/>
            </a:pPr>
            <a:r>
              <a:rPr b="1" i="0" lang="en-IN" sz="1400" u="none" cap="none" strike="noStrike">
                <a:solidFill>
                  <a:srgbClr val="000000"/>
                </a:solidFill>
                <a:latin typeface="Arial"/>
                <a:ea typeface="Arial"/>
                <a:cs typeface="Arial"/>
                <a:sym typeface="Arial"/>
              </a:rPr>
              <a:t>Software :</a:t>
            </a:r>
            <a:r>
              <a:rPr b="0" i="0" lang="en-IN" sz="1400" u="none" cap="none" strike="noStrike">
                <a:solidFill>
                  <a:srgbClr val="000000"/>
                </a:solidFill>
                <a:latin typeface="Arial"/>
                <a:ea typeface="Arial"/>
                <a:cs typeface="Arial"/>
                <a:sym typeface="Arial"/>
              </a:rPr>
              <a:t> Power BI, Tableau</a:t>
            </a:r>
            <a:endParaRPr b="0" i="0" sz="1400" u="none" cap="none" strike="noStrike">
              <a:solidFill>
                <a:srgbClr val="000000"/>
              </a:solidFill>
              <a:latin typeface="Arial"/>
              <a:ea typeface="Arial"/>
              <a:cs typeface="Arial"/>
              <a:sym typeface="Arial"/>
            </a:endParaRPr>
          </a:p>
          <a:p>
            <a:pPr indent="-196850" lvl="0" marL="285750" marR="0" rtl="0" algn="l">
              <a:lnSpc>
                <a:spcPct val="120000"/>
              </a:lnSpc>
              <a:spcBef>
                <a:spcPts val="0"/>
              </a:spcBef>
              <a:spcAft>
                <a:spcPts val="0"/>
              </a:spcAft>
              <a:buClr>
                <a:srgbClr val="000000"/>
              </a:buClr>
              <a:buSzPts val="1400"/>
              <a:buFont typeface="Noto Sans Symbols"/>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20000"/>
              </a:lnSpc>
              <a:spcBef>
                <a:spcPts val="0"/>
              </a:spcBef>
              <a:spcAft>
                <a:spcPts val="0"/>
              </a:spcAft>
              <a:buClr>
                <a:srgbClr val="000000"/>
              </a:buClr>
              <a:buSzPts val="1400"/>
              <a:buFont typeface="Noto Sans Symbols"/>
              <a:buNone/>
            </a:pPr>
            <a:r>
              <a:t/>
            </a:r>
            <a:endParaRPr b="1" i="0" sz="1400" u="none" cap="none" strike="noStrike">
              <a:solidFill>
                <a:srgbClr val="000000"/>
              </a:solidFill>
              <a:latin typeface="Arial"/>
              <a:ea typeface="Arial"/>
              <a:cs typeface="Arial"/>
              <a:sym typeface="Arial"/>
            </a:endParaRPr>
          </a:p>
        </p:txBody>
      </p:sp>
      <p:sp>
        <p:nvSpPr>
          <p:cNvPr id="747" name="Google Shape;747;g200ee81d07e_4_0"/>
          <p:cNvSpPr/>
          <p:nvPr/>
        </p:nvSpPr>
        <p:spPr>
          <a:xfrm>
            <a:off x="5348016" y="4362962"/>
            <a:ext cx="42816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Arial"/>
                <a:ea typeface="Arial"/>
                <a:cs typeface="Arial"/>
                <a:sym typeface="Arial"/>
              </a:rPr>
              <a:t>Technical Skills and Competencies</a:t>
            </a:r>
            <a:endParaRPr b="0" i="0" sz="1400" u="none" cap="none" strike="noStrike">
              <a:solidFill>
                <a:srgbClr val="000000"/>
              </a:solidFill>
              <a:latin typeface="Arial"/>
              <a:ea typeface="Arial"/>
              <a:cs typeface="Arial"/>
              <a:sym typeface="Arial"/>
            </a:endParaRPr>
          </a:p>
        </p:txBody>
      </p:sp>
      <p:sp>
        <p:nvSpPr>
          <p:cNvPr id="748" name="Google Shape;748;g200ee81d07e_4_0"/>
          <p:cNvSpPr/>
          <p:nvPr/>
        </p:nvSpPr>
        <p:spPr>
          <a:xfrm>
            <a:off x="510289" y="4675981"/>
            <a:ext cx="4555800" cy="2397900"/>
          </a:xfrm>
          <a:prstGeom prst="roundRect">
            <a:avLst>
              <a:gd fmla="val 16667" name="adj"/>
            </a:avLst>
          </a:prstGeom>
          <a:solidFill>
            <a:schemeClr val="lt1"/>
          </a:solidFill>
          <a:ln cap="flat" cmpd="sng" w="25400">
            <a:solidFill>
              <a:schemeClr val="accent6"/>
            </a:solidFill>
            <a:prstDash val="solid"/>
            <a:round/>
            <a:headEnd len="sm" w="sm" type="none"/>
            <a:tailEnd len="sm" w="sm" type="none"/>
          </a:ln>
        </p:spPr>
        <p:txBody>
          <a:bodyPr anchorCtr="0" anchor="t" bIns="45700" lIns="91425" spcFirstLastPara="1" rIns="91425" wrap="square" tIns="45700">
            <a:noAutofit/>
          </a:bodyPr>
          <a:lstStyle/>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250"/>
              <a:buFont typeface="Arial"/>
              <a:buChar char="•"/>
            </a:pPr>
            <a:r>
              <a:rPr b="0" i="0" lang="en-IN" sz="1400" u="none" cap="none" strike="noStrike">
                <a:solidFill>
                  <a:srgbClr val="000000"/>
                </a:solidFill>
                <a:latin typeface="Arial"/>
                <a:ea typeface="Arial"/>
                <a:cs typeface="Arial"/>
                <a:sym typeface="Arial"/>
              </a:rPr>
              <a:t>Engineering degree in Industrial Engineering, DS.  </a:t>
            </a:r>
            <a:endParaRPr b="0" i="0" sz="14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400"/>
              <a:buFont typeface="Arial"/>
              <a:buChar char="•"/>
            </a:pPr>
            <a:r>
              <a:rPr b="0" i="0" lang="en-IN" sz="1400" u="none" cap="none" strike="noStrike">
                <a:solidFill>
                  <a:srgbClr val="000000"/>
                </a:solidFill>
                <a:latin typeface="Arial"/>
                <a:ea typeface="Arial"/>
                <a:cs typeface="Arial"/>
                <a:sym typeface="Arial"/>
              </a:rPr>
              <a:t>Tensorflow developer certified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g200ee81d07e_4_0"/>
          <p:cNvSpPr/>
          <p:nvPr/>
        </p:nvSpPr>
        <p:spPr>
          <a:xfrm>
            <a:off x="483827" y="4362962"/>
            <a:ext cx="4584000" cy="336900"/>
          </a:xfrm>
          <a:prstGeom prst="roundRect">
            <a:avLst>
              <a:gd fmla="val 16667" name="adj"/>
            </a:avLst>
          </a:prstGeom>
          <a:solidFill>
            <a:srgbClr val="4365A9"/>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FFFFFF"/>
                </a:solidFill>
                <a:latin typeface="Arial"/>
                <a:ea typeface="Arial"/>
                <a:cs typeface="Arial"/>
                <a:sym typeface="Arial"/>
              </a:rPr>
              <a:t>Education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50" name="Google Shape;750;g200ee81d07e_4_0"/>
          <p:cNvPicPr preferRelativeResize="0"/>
          <p:nvPr/>
        </p:nvPicPr>
        <p:blipFill rotWithShape="1">
          <a:blip r:embed="rId4">
            <a:alphaModFix/>
          </a:blip>
          <a:srcRect b="0" l="0" r="0" t="0"/>
          <a:stretch/>
        </p:blipFill>
        <p:spPr>
          <a:xfrm>
            <a:off x="4362005" y="4129196"/>
            <a:ext cx="679968" cy="637470"/>
          </a:xfrm>
          <a:prstGeom prst="rect">
            <a:avLst/>
          </a:prstGeom>
          <a:noFill/>
          <a:ln>
            <a:noFill/>
          </a:ln>
        </p:spPr>
      </p:pic>
      <p:pic>
        <p:nvPicPr>
          <p:cNvPr id="751" name="Google Shape;751;g200ee81d07e_4_0"/>
          <p:cNvPicPr preferRelativeResize="0"/>
          <p:nvPr/>
        </p:nvPicPr>
        <p:blipFill rotWithShape="1">
          <a:blip r:embed="rId5">
            <a:alphaModFix/>
          </a:blip>
          <a:srcRect b="0" l="0" r="0" t="0"/>
          <a:stretch/>
        </p:blipFill>
        <p:spPr>
          <a:xfrm>
            <a:off x="9044575" y="4129196"/>
            <a:ext cx="488927" cy="488927"/>
          </a:xfrm>
          <a:prstGeom prst="rect">
            <a:avLst/>
          </a:prstGeom>
          <a:noFill/>
          <a:ln>
            <a:noFill/>
          </a:ln>
        </p:spPr>
      </p:pic>
      <p:pic>
        <p:nvPicPr>
          <p:cNvPr id="752" name="Google Shape;752;g200ee81d07e_4_0"/>
          <p:cNvPicPr preferRelativeResize="0"/>
          <p:nvPr/>
        </p:nvPicPr>
        <p:blipFill rotWithShape="1">
          <a:blip r:embed="rId6">
            <a:alphaModFix/>
          </a:blip>
          <a:srcRect b="0" l="0" r="0" t="0"/>
          <a:stretch/>
        </p:blipFill>
        <p:spPr>
          <a:xfrm>
            <a:off x="8145262" y="1665296"/>
            <a:ext cx="1726200" cy="1726200"/>
          </a:xfrm>
          <a:prstGeom prst="roundRect">
            <a:avLst>
              <a:gd fmla="val 8594" name="adj"/>
            </a:avLst>
          </a:prstGeom>
          <a:solidFill>
            <a:srgbClr val="ECECEC"/>
          </a:solidFill>
          <a:ln>
            <a:noFill/>
          </a:ln>
          <a:effectLst>
            <a:reflection blurRad="0" dir="5400000" dist="5000" endA="0" endPos="28000" fadeDir="5400012" kx="0" rotWithShape="0" algn="bl" stA="38000" stPos="0" sy="-100000" ky="0"/>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Infomineo_Dark Colors">
      <a:dk1>
        <a:srgbClr val="444444"/>
      </a:dk1>
      <a:lt1>
        <a:srgbClr val="FFFFFF"/>
      </a:lt1>
      <a:dk2>
        <a:srgbClr val="0F47F2"/>
      </a:dk2>
      <a:lt2>
        <a:srgbClr val="E6EBF5"/>
      </a:lt2>
      <a:accent1>
        <a:srgbClr val="00B9FF"/>
      </a:accent1>
      <a:accent2>
        <a:srgbClr val="BEBEBE"/>
      </a:accent2>
      <a:accent3>
        <a:srgbClr val="158177"/>
      </a:accent3>
      <a:accent4>
        <a:srgbClr val="00B050"/>
      </a:accent4>
      <a:accent5>
        <a:srgbClr val="FFD700"/>
      </a:accent5>
      <a:accent6>
        <a:srgbClr val="5014B4"/>
      </a:accent6>
      <a:hlink>
        <a:srgbClr val="0F47F2"/>
      </a:hlink>
      <a:folHlink>
        <a:srgbClr val="999A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Office Theme">
  <a:themeElements>
    <a:clrScheme name="Infomineo_Dark Colors">
      <a:dk1>
        <a:srgbClr val="444444"/>
      </a:dk1>
      <a:lt1>
        <a:srgbClr val="FFFFFF"/>
      </a:lt1>
      <a:dk2>
        <a:srgbClr val="0F47F2"/>
      </a:dk2>
      <a:lt2>
        <a:srgbClr val="E6EBF5"/>
      </a:lt2>
      <a:accent1>
        <a:srgbClr val="00B9FF"/>
      </a:accent1>
      <a:accent2>
        <a:srgbClr val="BEBEBE"/>
      </a:accent2>
      <a:accent3>
        <a:srgbClr val="158177"/>
      </a:accent3>
      <a:accent4>
        <a:srgbClr val="00B050"/>
      </a:accent4>
      <a:accent5>
        <a:srgbClr val="FFD700"/>
      </a:accent5>
      <a:accent6>
        <a:srgbClr val="5014B4"/>
      </a:accent6>
      <a:hlink>
        <a:srgbClr val="0F47F2"/>
      </a:hlink>
      <a:folHlink>
        <a:srgbClr val="999A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2022-09-30T10:53:53Z</dcterms:created>
  <dc:creator>User1</dc:creator>
</cp:coreProperties>
</file>